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37"/>
  </p:notesMasterIdLst>
  <p:handoutMasterIdLst>
    <p:handoutMasterId r:id="rId38"/>
  </p:handoutMasterIdLst>
  <p:sldIdLst>
    <p:sldId id="588" r:id="rId2"/>
    <p:sldId id="589" r:id="rId3"/>
    <p:sldId id="400" r:id="rId4"/>
    <p:sldId id="590" r:id="rId5"/>
    <p:sldId id="399" r:id="rId6"/>
    <p:sldId id="592" r:id="rId7"/>
    <p:sldId id="402" r:id="rId8"/>
    <p:sldId id="385" r:id="rId9"/>
    <p:sldId id="593" r:id="rId10"/>
    <p:sldId id="609" r:id="rId11"/>
    <p:sldId id="257" r:id="rId12"/>
    <p:sldId id="602" r:id="rId13"/>
    <p:sldId id="259" r:id="rId14"/>
    <p:sldId id="603" r:id="rId15"/>
    <p:sldId id="261" r:id="rId16"/>
    <p:sldId id="262" r:id="rId17"/>
    <p:sldId id="263" r:id="rId18"/>
    <p:sldId id="264" r:id="rId19"/>
    <p:sldId id="265" r:id="rId20"/>
    <p:sldId id="266" r:id="rId21"/>
    <p:sldId id="604" r:id="rId22"/>
    <p:sldId id="605" r:id="rId23"/>
    <p:sldId id="606" r:id="rId24"/>
    <p:sldId id="607" r:id="rId25"/>
    <p:sldId id="608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572" r:id="rId35"/>
    <p:sldId id="26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985"/>
    <a:srgbClr val="F2F2F2"/>
    <a:srgbClr val="E5E5E5"/>
    <a:srgbClr val="029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125" d="100"/>
          <a:sy n="125" d="100"/>
        </p:scale>
        <p:origin x="3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2" d="100"/>
          <a:sy n="142" d="100"/>
        </p:scale>
        <p:origin x="58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D0EE08-931B-D948-96B0-8010222DAC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FD28E-33B0-614A-9DFC-E9C4C88E28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432A5-9D1D-E844-A4AD-82CF61F20C4A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B5A14-726C-084B-A324-EE7A676949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B2441-7075-244D-A099-1DB0E67E98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89CE1-10AC-1940-BC63-371D5DC4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5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51B7D-5F64-5949-A811-97A405C7F271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F49A-4A76-8648-9A37-132247F5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3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9103" y="1297305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3756510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9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914399" y="2932981"/>
            <a:ext cx="4986069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6291531" y="2932981"/>
            <a:ext cx="4986070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277308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3217654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8594785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2468A-5808-0A49-88D0-A270B56C01FE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43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10015095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A31AF3-D4CE-C241-81DC-11DB4C8DE510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66798" y="1900069"/>
            <a:ext cx="10015095" cy="44439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1B484-DE6D-064B-9A77-7B061BEA63EF}"/>
              </a:ext>
            </a:extLst>
          </p:cNvPr>
          <p:cNvSpPr txBox="1"/>
          <p:nvPr userDrawn="1"/>
        </p:nvSpPr>
        <p:spPr>
          <a:xfrm>
            <a:off x="1069848" y="6469348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99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52838A-D563-314C-90AE-0F3BDB2D019F}"/>
              </a:ext>
            </a:extLst>
          </p:cNvPr>
          <p:cNvSpPr/>
          <p:nvPr userDrawn="1"/>
        </p:nvSpPr>
        <p:spPr>
          <a:xfrm>
            <a:off x="2650" y="2409691"/>
            <a:ext cx="876352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80F9C-BADB-F548-901A-499190A68982}"/>
              </a:ext>
            </a:extLst>
          </p:cNvPr>
          <p:cNvSpPr/>
          <p:nvPr userDrawn="1"/>
        </p:nvSpPr>
        <p:spPr>
          <a:xfrm>
            <a:off x="8766176" y="2409691"/>
            <a:ext cx="3425824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r" defTabSz="914400" rtl="1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8852" y="3034907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ar-SA" dirty="0"/>
              <a:t>شكراً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89AA9-703A-C444-B48A-0BE04BFBD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90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712B4-46EA-F945-815F-208955F2242B}"/>
              </a:ext>
            </a:extLst>
          </p:cNvPr>
          <p:cNvSpPr/>
          <p:nvPr userDrawn="1"/>
        </p:nvSpPr>
        <p:spPr>
          <a:xfrm>
            <a:off x="0" y="1564301"/>
            <a:ext cx="12192000" cy="4353419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33527" y="2218793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677998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26656-38C9-B349-8BF2-3906B17792AC}"/>
              </a:ext>
            </a:extLst>
          </p:cNvPr>
          <p:cNvSpPr txBox="1"/>
          <p:nvPr userDrawn="1"/>
        </p:nvSpPr>
        <p:spPr>
          <a:xfrm>
            <a:off x="2555081" y="6472813"/>
            <a:ext cx="7081838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5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ECA36A-9CD8-0C46-B55F-D33DAB78C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94535" y="324610"/>
            <a:ext cx="3094608" cy="10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0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BF7176-84F6-D44C-9D31-8AC3C2AB082D}"/>
              </a:ext>
            </a:extLst>
          </p:cNvPr>
          <p:cNvSpPr/>
          <p:nvPr userDrawn="1"/>
        </p:nvSpPr>
        <p:spPr>
          <a:xfrm>
            <a:off x="2650" y="2409691"/>
            <a:ext cx="8791044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8793694" y="2409691"/>
            <a:ext cx="3398305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959" y="2792624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959" y="4846405"/>
            <a:ext cx="8025181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19219-F76D-7748-8FC4-0CB9534DA2C7}"/>
              </a:ext>
            </a:extLst>
          </p:cNvPr>
          <p:cNvSpPr txBox="1"/>
          <p:nvPr userDrawn="1"/>
        </p:nvSpPr>
        <p:spPr>
          <a:xfrm>
            <a:off x="1711856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6BA29-152B-E342-911F-F353625A4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E7C4C2-67F5-B94E-81E7-00528ABC2B76}"/>
              </a:ext>
            </a:extLst>
          </p:cNvPr>
          <p:cNvSpPr/>
          <p:nvPr userDrawn="1"/>
        </p:nvSpPr>
        <p:spPr>
          <a:xfrm>
            <a:off x="-1" y="2409691"/>
            <a:ext cx="879369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681" y="1719747"/>
            <a:ext cx="8267940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36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53B761F-AC01-FC44-8276-E78878FB5F4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793695" y="2409691"/>
            <a:ext cx="3398305" cy="3256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310" y="2644988"/>
            <a:ext cx="8025180" cy="302120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chemeClr val="bg1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E9879D-020F-0A41-B9AF-67249EE20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4AEF94-C802-9546-8C95-3AAC61E22B12}"/>
              </a:ext>
            </a:extLst>
          </p:cNvPr>
          <p:cNvSpPr txBox="1"/>
          <p:nvPr userDrawn="1"/>
        </p:nvSpPr>
        <p:spPr>
          <a:xfrm>
            <a:off x="1711856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85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 userDrawn="1"/>
        </p:nvSpPr>
        <p:spPr>
          <a:xfrm>
            <a:off x="0" y="292608"/>
            <a:ext cx="12192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343" y="557783"/>
            <a:ext cx="11053313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6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6051-E13F-F44E-BDF1-B2B2CF790B82}"/>
              </a:ext>
            </a:extLst>
          </p:cNvPr>
          <p:cNvSpPr/>
          <p:nvPr userDrawn="1"/>
        </p:nvSpPr>
        <p:spPr>
          <a:xfrm>
            <a:off x="0" y="1900069"/>
            <a:ext cx="12192000" cy="444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10309115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CAA90-DAAD-2C45-8A9C-FFA1D0AB0983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4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411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4" y="756536"/>
            <a:ext cx="11053314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58BAA-65C3-174A-AAEF-12B904BF7977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78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EA9544-5AC3-334B-B48C-C891D0AE5BB6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343" y="2520177"/>
            <a:ext cx="6006859" cy="3794360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3" y="1667820"/>
            <a:ext cx="6006859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28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11D41-A025-8F48-B8C6-F006B03E7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343" y="755180"/>
            <a:ext cx="11053314" cy="457201"/>
          </a:xfrm>
          <a:prstGeom prst="rect">
            <a:avLst/>
          </a:prstGeom>
        </p:spPr>
        <p:txBody>
          <a:bodyPr/>
          <a:lstStyle>
            <a:lvl1pPr algn="ctr" rtl="1"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48CF297-EA5C-F845-ACA7-6CBE33E9965A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6905406" y="1667820"/>
            <a:ext cx="4740891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B8F69-4B21-4A44-A099-D2ED3A294E44}"/>
              </a:ext>
            </a:extLst>
          </p:cNvPr>
          <p:cNvSpPr txBox="1"/>
          <p:nvPr userDrawn="1"/>
        </p:nvSpPr>
        <p:spPr>
          <a:xfrm>
            <a:off x="569342" y="6488915"/>
            <a:ext cx="600685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75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F491C28-1C81-1C4B-9AB0-2D9AF3487468}"/>
              </a:ext>
            </a:extLst>
          </p:cNvPr>
          <p:cNvSpPr/>
          <p:nvPr userDrawn="1"/>
        </p:nvSpPr>
        <p:spPr>
          <a:xfrm>
            <a:off x="0" y="1647645"/>
            <a:ext cx="7272069" cy="4696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DECF708-1018-C14B-B4FB-738EA23F2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5926175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1BD8A75-37CC-DB42-B7DE-45550037B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46600"/>
            <a:ext cx="11053314" cy="525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E4188F-9D81-A643-9345-14A4F431EF04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E7D02E7-91C4-7B41-A3D5-A424AC8F98F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272069" y="1647645"/>
            <a:ext cx="4919932" cy="4675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72518-4514-0D46-80A9-5845C716DA06}"/>
              </a:ext>
            </a:extLst>
          </p:cNvPr>
          <p:cNvSpPr txBox="1"/>
          <p:nvPr userDrawn="1"/>
        </p:nvSpPr>
        <p:spPr>
          <a:xfrm>
            <a:off x="1069848" y="6488915"/>
            <a:ext cx="5926175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55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56536"/>
            <a:ext cx="11053314" cy="4941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14400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3023EC-B05C-C24A-B73E-45D4DC9F81B5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4502989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8117457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FB25C7-ABFD-C644-BC4A-54D5562E4FD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511615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0883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230325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E7992-0396-1E46-9F28-525A57944B35}"/>
              </a:ext>
            </a:extLst>
          </p:cNvPr>
          <p:cNvSpPr/>
          <p:nvPr userDrawn="1"/>
        </p:nvSpPr>
        <p:spPr>
          <a:xfrm>
            <a:off x="5900469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949768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2AEFB-BEA9-214C-9F03-DF9EBB6DFAE7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98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60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9" r:id="rId3"/>
    <p:sldLayoutId id="2147483740" r:id="rId4"/>
    <p:sldLayoutId id="2147483741" r:id="rId5"/>
    <p:sldLayoutId id="2147483735" r:id="rId6"/>
    <p:sldLayoutId id="2147483733" r:id="rId7"/>
    <p:sldLayoutId id="2147483734" r:id="rId8"/>
    <p:sldLayoutId id="2147483742" r:id="rId9"/>
    <p:sldLayoutId id="2147483745" r:id="rId10"/>
    <p:sldLayoutId id="2147483744" r:id="rId11"/>
    <p:sldLayoutId id="2147483746" r:id="rId12"/>
    <p:sldLayoutId id="214748374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png"/><Relationship Id="rId21" Type="http://schemas.openxmlformats.org/officeDocument/2006/relationships/image" Target="../media/image32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63" Type="http://schemas.openxmlformats.org/officeDocument/2006/relationships/image" Target="../media/image74.png"/><Relationship Id="rId68" Type="http://schemas.openxmlformats.org/officeDocument/2006/relationships/image" Target="../media/image79.png"/><Relationship Id="rId2" Type="http://schemas.openxmlformats.org/officeDocument/2006/relationships/image" Target="../media/image12.png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8" Type="http://schemas.openxmlformats.org/officeDocument/2006/relationships/image" Target="../media/image69.png"/><Relationship Id="rId66" Type="http://schemas.openxmlformats.org/officeDocument/2006/relationships/image" Target="../media/image77.png"/><Relationship Id="rId74" Type="http://schemas.openxmlformats.org/officeDocument/2006/relationships/image" Target="../media/image85.png"/><Relationship Id="rId5" Type="http://schemas.openxmlformats.org/officeDocument/2006/relationships/image" Target="../media/image16.png"/><Relationship Id="rId61" Type="http://schemas.openxmlformats.org/officeDocument/2006/relationships/image" Target="../media/image72.png"/><Relationship Id="rId19" Type="http://schemas.openxmlformats.org/officeDocument/2006/relationships/image" Target="../media/image3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64" Type="http://schemas.openxmlformats.org/officeDocument/2006/relationships/image" Target="../media/image75.png"/><Relationship Id="rId69" Type="http://schemas.openxmlformats.org/officeDocument/2006/relationships/image" Target="../media/image80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Relationship Id="rId72" Type="http://schemas.openxmlformats.org/officeDocument/2006/relationships/image" Target="../media/image83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59" Type="http://schemas.openxmlformats.org/officeDocument/2006/relationships/image" Target="../media/image70.png"/><Relationship Id="rId67" Type="http://schemas.openxmlformats.org/officeDocument/2006/relationships/image" Target="../media/image78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Relationship Id="rId54" Type="http://schemas.openxmlformats.org/officeDocument/2006/relationships/image" Target="../media/image65.png"/><Relationship Id="rId62" Type="http://schemas.openxmlformats.org/officeDocument/2006/relationships/image" Target="../media/image73.png"/><Relationship Id="rId70" Type="http://schemas.openxmlformats.org/officeDocument/2006/relationships/image" Target="../media/image81.png"/><Relationship Id="rId75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57" Type="http://schemas.openxmlformats.org/officeDocument/2006/relationships/image" Target="../media/image68.png"/><Relationship Id="rId10" Type="http://schemas.openxmlformats.org/officeDocument/2006/relationships/image" Target="../media/image21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71.png"/><Relationship Id="rId65" Type="http://schemas.openxmlformats.org/officeDocument/2006/relationships/image" Target="../media/image76.png"/><Relationship Id="rId73" Type="http://schemas.openxmlformats.org/officeDocument/2006/relationships/image" Target="../media/image8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9" Type="http://schemas.openxmlformats.org/officeDocument/2006/relationships/image" Target="../media/image50.png"/><Relationship Id="rId34" Type="http://schemas.openxmlformats.org/officeDocument/2006/relationships/image" Target="../media/image45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Relationship Id="rId76" Type="http://schemas.openxmlformats.org/officeDocument/2006/relationships/image" Target="../media/image87.png"/><Relationship Id="rId7" Type="http://schemas.openxmlformats.org/officeDocument/2006/relationships/image" Target="../media/image18.png"/><Relationship Id="rId71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26" Type="http://schemas.openxmlformats.org/officeDocument/2006/relationships/image" Target="../media/image111.png"/><Relationship Id="rId39" Type="http://schemas.openxmlformats.org/officeDocument/2006/relationships/image" Target="../media/image124.png"/><Relationship Id="rId21" Type="http://schemas.openxmlformats.org/officeDocument/2006/relationships/image" Target="../media/image106.png"/><Relationship Id="rId34" Type="http://schemas.openxmlformats.org/officeDocument/2006/relationships/image" Target="../media/image119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5" Type="http://schemas.openxmlformats.org/officeDocument/2006/relationships/image" Target="../media/image110.png"/><Relationship Id="rId33" Type="http://schemas.openxmlformats.org/officeDocument/2006/relationships/image" Target="../media/image118.png"/><Relationship Id="rId38" Type="http://schemas.openxmlformats.org/officeDocument/2006/relationships/image" Target="../media/image123.png"/><Relationship Id="rId2" Type="http://schemas.openxmlformats.org/officeDocument/2006/relationships/image" Target="../media/image12.pn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29" Type="http://schemas.openxmlformats.org/officeDocument/2006/relationships/image" Target="../media/image1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24" Type="http://schemas.openxmlformats.org/officeDocument/2006/relationships/image" Target="../media/image109.png"/><Relationship Id="rId32" Type="http://schemas.openxmlformats.org/officeDocument/2006/relationships/image" Target="../media/image117.png"/><Relationship Id="rId37" Type="http://schemas.openxmlformats.org/officeDocument/2006/relationships/image" Target="../media/image122.png"/><Relationship Id="rId40" Type="http://schemas.openxmlformats.org/officeDocument/2006/relationships/image" Target="../media/image125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23" Type="http://schemas.openxmlformats.org/officeDocument/2006/relationships/image" Target="../media/image108.png"/><Relationship Id="rId28" Type="http://schemas.openxmlformats.org/officeDocument/2006/relationships/image" Target="../media/image113.png"/><Relationship Id="rId36" Type="http://schemas.openxmlformats.org/officeDocument/2006/relationships/image" Target="../media/image121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31" Type="http://schemas.openxmlformats.org/officeDocument/2006/relationships/image" Target="../media/image116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Relationship Id="rId27" Type="http://schemas.openxmlformats.org/officeDocument/2006/relationships/image" Target="../media/image112.png"/><Relationship Id="rId30" Type="http://schemas.openxmlformats.org/officeDocument/2006/relationships/image" Target="../media/image115.png"/><Relationship Id="rId35" Type="http://schemas.openxmlformats.org/officeDocument/2006/relationships/image" Target="../media/image120.png"/><Relationship Id="rId8" Type="http://schemas.openxmlformats.org/officeDocument/2006/relationships/image" Target="../media/image93.png"/><Relationship Id="rId3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png"/><Relationship Id="rId18" Type="http://schemas.openxmlformats.org/officeDocument/2006/relationships/image" Target="../media/image134.png"/><Relationship Id="rId26" Type="http://schemas.openxmlformats.org/officeDocument/2006/relationships/image" Target="../media/image97.png"/><Relationship Id="rId3" Type="http://schemas.openxmlformats.org/officeDocument/2006/relationships/image" Target="../media/image113.png"/><Relationship Id="rId21" Type="http://schemas.openxmlformats.org/officeDocument/2006/relationships/image" Target="../media/image137.png"/><Relationship Id="rId34" Type="http://schemas.openxmlformats.org/officeDocument/2006/relationships/image" Target="../media/image148.png"/><Relationship Id="rId7" Type="http://schemas.openxmlformats.org/officeDocument/2006/relationships/image" Target="../media/image108.png"/><Relationship Id="rId12" Type="http://schemas.openxmlformats.org/officeDocument/2006/relationships/image" Target="../media/image95.png"/><Relationship Id="rId17" Type="http://schemas.openxmlformats.org/officeDocument/2006/relationships/image" Target="../media/image133.png"/><Relationship Id="rId25" Type="http://schemas.openxmlformats.org/officeDocument/2006/relationships/image" Target="../media/image118.png"/><Relationship Id="rId33" Type="http://schemas.openxmlformats.org/officeDocument/2006/relationships/image" Target="../media/image147.png"/><Relationship Id="rId2" Type="http://schemas.openxmlformats.org/officeDocument/2006/relationships/image" Target="../media/image12.png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11" Type="http://schemas.openxmlformats.org/officeDocument/2006/relationships/image" Target="../media/image109.png"/><Relationship Id="rId24" Type="http://schemas.openxmlformats.org/officeDocument/2006/relationships/image" Target="../media/image140.png"/><Relationship Id="rId32" Type="http://schemas.openxmlformats.org/officeDocument/2006/relationships/image" Target="../media/image146.png"/><Relationship Id="rId5" Type="http://schemas.openxmlformats.org/officeDocument/2006/relationships/image" Target="../media/image127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2.png"/><Relationship Id="rId10" Type="http://schemas.openxmlformats.org/officeDocument/2006/relationships/image" Target="../media/image129.png"/><Relationship Id="rId19" Type="http://schemas.openxmlformats.org/officeDocument/2006/relationships/image" Target="../media/image135.png"/><Relationship Id="rId31" Type="http://schemas.openxmlformats.org/officeDocument/2006/relationships/image" Target="../media/image145.png"/><Relationship Id="rId4" Type="http://schemas.openxmlformats.org/officeDocument/2006/relationships/image" Target="../media/image126.png"/><Relationship Id="rId9" Type="http://schemas.openxmlformats.org/officeDocument/2006/relationships/image" Target="../media/image104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Relationship Id="rId35" Type="http://schemas.openxmlformats.org/officeDocument/2006/relationships/image" Target="../media/image149.png"/><Relationship Id="rId8" Type="http://schemas.openxmlformats.org/officeDocument/2006/relationships/image" Target="../media/image128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2.png"/><Relationship Id="rId21" Type="http://schemas.openxmlformats.org/officeDocument/2006/relationships/image" Target="../media/image167.png"/><Relationship Id="rId34" Type="http://schemas.openxmlformats.org/officeDocument/2006/relationships/image" Target="../media/image113.png"/><Relationship Id="rId42" Type="http://schemas.openxmlformats.org/officeDocument/2006/relationships/image" Target="../media/image185.png"/><Relationship Id="rId47" Type="http://schemas.openxmlformats.org/officeDocument/2006/relationships/image" Target="../media/image189.png"/><Relationship Id="rId50" Type="http://schemas.openxmlformats.org/officeDocument/2006/relationships/image" Target="../media/image192.png"/><Relationship Id="rId55" Type="http://schemas.openxmlformats.org/officeDocument/2006/relationships/image" Target="../media/image197.png"/><Relationship Id="rId63" Type="http://schemas.openxmlformats.org/officeDocument/2006/relationships/image" Target="../media/image204.png"/><Relationship Id="rId68" Type="http://schemas.openxmlformats.org/officeDocument/2006/relationships/image" Target="../media/image209.png"/><Relationship Id="rId7" Type="http://schemas.openxmlformats.org/officeDocument/2006/relationships/image" Target="../media/image154.png"/><Relationship Id="rId2" Type="http://schemas.openxmlformats.org/officeDocument/2006/relationships/image" Target="../media/image12.png"/><Relationship Id="rId16" Type="http://schemas.openxmlformats.org/officeDocument/2006/relationships/image" Target="../media/image107.png"/><Relationship Id="rId29" Type="http://schemas.openxmlformats.org/officeDocument/2006/relationships/image" Target="../media/image174.png"/><Relationship Id="rId11" Type="http://schemas.openxmlformats.org/officeDocument/2006/relationships/image" Target="../media/image158.png"/><Relationship Id="rId24" Type="http://schemas.openxmlformats.org/officeDocument/2006/relationships/image" Target="../media/image170.png"/><Relationship Id="rId32" Type="http://schemas.openxmlformats.org/officeDocument/2006/relationships/image" Target="../media/image177.png"/><Relationship Id="rId37" Type="http://schemas.openxmlformats.org/officeDocument/2006/relationships/image" Target="../media/image122.png"/><Relationship Id="rId40" Type="http://schemas.openxmlformats.org/officeDocument/2006/relationships/image" Target="../media/image183.png"/><Relationship Id="rId45" Type="http://schemas.openxmlformats.org/officeDocument/2006/relationships/image" Target="../media/image187.png"/><Relationship Id="rId53" Type="http://schemas.openxmlformats.org/officeDocument/2006/relationships/image" Target="../media/image195.png"/><Relationship Id="rId58" Type="http://schemas.openxmlformats.org/officeDocument/2006/relationships/image" Target="../media/image200.png"/><Relationship Id="rId66" Type="http://schemas.openxmlformats.org/officeDocument/2006/relationships/image" Target="../media/image207.png"/><Relationship Id="rId5" Type="http://schemas.openxmlformats.org/officeDocument/2006/relationships/image" Target="../media/image152.png"/><Relationship Id="rId61" Type="http://schemas.openxmlformats.org/officeDocument/2006/relationships/image" Target="../media/image202.png"/><Relationship Id="rId19" Type="http://schemas.openxmlformats.org/officeDocument/2006/relationships/image" Target="../media/image165.png"/><Relationship Id="rId14" Type="http://schemas.openxmlformats.org/officeDocument/2006/relationships/image" Target="../media/image161.png"/><Relationship Id="rId22" Type="http://schemas.openxmlformats.org/officeDocument/2006/relationships/image" Target="../media/image168.png"/><Relationship Id="rId27" Type="http://schemas.openxmlformats.org/officeDocument/2006/relationships/image" Target="../media/image109.png"/><Relationship Id="rId30" Type="http://schemas.openxmlformats.org/officeDocument/2006/relationships/image" Target="../media/image175.png"/><Relationship Id="rId35" Type="http://schemas.openxmlformats.org/officeDocument/2006/relationships/image" Target="../media/image179.png"/><Relationship Id="rId43" Type="http://schemas.openxmlformats.org/officeDocument/2006/relationships/image" Target="../media/image101.png"/><Relationship Id="rId48" Type="http://schemas.openxmlformats.org/officeDocument/2006/relationships/image" Target="../media/image190.png"/><Relationship Id="rId56" Type="http://schemas.openxmlformats.org/officeDocument/2006/relationships/image" Target="../media/image198.png"/><Relationship Id="rId64" Type="http://schemas.openxmlformats.org/officeDocument/2006/relationships/image" Target="../media/image205.png"/><Relationship Id="rId8" Type="http://schemas.openxmlformats.org/officeDocument/2006/relationships/image" Target="../media/image155.png"/><Relationship Id="rId51" Type="http://schemas.openxmlformats.org/officeDocument/2006/relationships/image" Target="../media/image193.png"/><Relationship Id="rId3" Type="http://schemas.openxmlformats.org/officeDocument/2006/relationships/image" Target="../media/image150.png"/><Relationship Id="rId12" Type="http://schemas.openxmlformats.org/officeDocument/2006/relationships/image" Target="../media/image159.png"/><Relationship Id="rId17" Type="http://schemas.openxmlformats.org/officeDocument/2006/relationships/image" Target="../media/image163.png"/><Relationship Id="rId25" Type="http://schemas.openxmlformats.org/officeDocument/2006/relationships/image" Target="../media/image171.png"/><Relationship Id="rId33" Type="http://schemas.openxmlformats.org/officeDocument/2006/relationships/image" Target="../media/image178.png"/><Relationship Id="rId38" Type="http://schemas.openxmlformats.org/officeDocument/2006/relationships/image" Target="../media/image181.png"/><Relationship Id="rId46" Type="http://schemas.openxmlformats.org/officeDocument/2006/relationships/image" Target="../media/image188.png"/><Relationship Id="rId59" Type="http://schemas.openxmlformats.org/officeDocument/2006/relationships/image" Target="../media/image131.png"/><Relationship Id="rId67" Type="http://schemas.openxmlformats.org/officeDocument/2006/relationships/image" Target="../media/image208.png"/><Relationship Id="rId20" Type="http://schemas.openxmlformats.org/officeDocument/2006/relationships/image" Target="../media/image166.png"/><Relationship Id="rId41" Type="http://schemas.openxmlformats.org/officeDocument/2006/relationships/image" Target="../media/image184.png"/><Relationship Id="rId54" Type="http://schemas.openxmlformats.org/officeDocument/2006/relationships/image" Target="../media/image196.png"/><Relationship Id="rId62" Type="http://schemas.openxmlformats.org/officeDocument/2006/relationships/image" Target="../media/image20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3.png"/><Relationship Id="rId15" Type="http://schemas.openxmlformats.org/officeDocument/2006/relationships/image" Target="../media/image162.png"/><Relationship Id="rId23" Type="http://schemas.openxmlformats.org/officeDocument/2006/relationships/image" Target="../media/image169.png"/><Relationship Id="rId28" Type="http://schemas.openxmlformats.org/officeDocument/2006/relationships/image" Target="../media/image173.png"/><Relationship Id="rId36" Type="http://schemas.openxmlformats.org/officeDocument/2006/relationships/image" Target="../media/image180.png"/><Relationship Id="rId49" Type="http://schemas.openxmlformats.org/officeDocument/2006/relationships/image" Target="../media/image191.png"/><Relationship Id="rId57" Type="http://schemas.openxmlformats.org/officeDocument/2006/relationships/image" Target="../media/image199.png"/><Relationship Id="rId10" Type="http://schemas.openxmlformats.org/officeDocument/2006/relationships/image" Target="../media/image157.png"/><Relationship Id="rId31" Type="http://schemas.openxmlformats.org/officeDocument/2006/relationships/image" Target="../media/image176.png"/><Relationship Id="rId44" Type="http://schemas.openxmlformats.org/officeDocument/2006/relationships/image" Target="../media/image186.png"/><Relationship Id="rId52" Type="http://schemas.openxmlformats.org/officeDocument/2006/relationships/image" Target="../media/image194.png"/><Relationship Id="rId60" Type="http://schemas.openxmlformats.org/officeDocument/2006/relationships/image" Target="../media/image201.png"/><Relationship Id="rId65" Type="http://schemas.openxmlformats.org/officeDocument/2006/relationships/image" Target="../media/image206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3" Type="http://schemas.openxmlformats.org/officeDocument/2006/relationships/image" Target="../media/image160.png"/><Relationship Id="rId18" Type="http://schemas.openxmlformats.org/officeDocument/2006/relationships/image" Target="../media/image164.png"/><Relationship Id="rId39" Type="http://schemas.openxmlformats.org/officeDocument/2006/relationships/image" Target="../media/image182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9.png"/><Relationship Id="rId21" Type="http://schemas.openxmlformats.org/officeDocument/2006/relationships/image" Target="../media/image109.png"/><Relationship Id="rId42" Type="http://schemas.openxmlformats.org/officeDocument/2006/relationships/image" Target="../media/image244.png"/><Relationship Id="rId47" Type="http://schemas.openxmlformats.org/officeDocument/2006/relationships/image" Target="../media/image249.png"/><Relationship Id="rId63" Type="http://schemas.openxmlformats.org/officeDocument/2006/relationships/image" Target="../media/image122.png"/><Relationship Id="rId68" Type="http://schemas.openxmlformats.org/officeDocument/2006/relationships/image" Target="../media/image267.png"/><Relationship Id="rId16" Type="http://schemas.openxmlformats.org/officeDocument/2006/relationships/image" Target="../media/image221.png"/><Relationship Id="rId11" Type="http://schemas.openxmlformats.org/officeDocument/2006/relationships/image" Target="../media/image216.png"/><Relationship Id="rId24" Type="http://schemas.openxmlformats.org/officeDocument/2006/relationships/image" Target="../media/image227.png"/><Relationship Id="rId32" Type="http://schemas.openxmlformats.org/officeDocument/2006/relationships/image" Target="../media/image235.png"/><Relationship Id="rId37" Type="http://schemas.openxmlformats.org/officeDocument/2006/relationships/image" Target="../media/image240.png"/><Relationship Id="rId40" Type="http://schemas.openxmlformats.org/officeDocument/2006/relationships/image" Target="../media/image243.png"/><Relationship Id="rId45" Type="http://schemas.openxmlformats.org/officeDocument/2006/relationships/image" Target="../media/image247.png"/><Relationship Id="rId53" Type="http://schemas.openxmlformats.org/officeDocument/2006/relationships/image" Target="../media/image254.png"/><Relationship Id="rId58" Type="http://schemas.openxmlformats.org/officeDocument/2006/relationships/image" Target="../media/image259.png"/><Relationship Id="rId66" Type="http://schemas.openxmlformats.org/officeDocument/2006/relationships/image" Target="../media/image265.png"/><Relationship Id="rId74" Type="http://schemas.openxmlformats.org/officeDocument/2006/relationships/image" Target="../media/image273.png"/><Relationship Id="rId5" Type="http://schemas.openxmlformats.org/officeDocument/2006/relationships/image" Target="../media/image212.png"/><Relationship Id="rId61" Type="http://schemas.openxmlformats.org/officeDocument/2006/relationships/image" Target="../media/image262.png"/><Relationship Id="rId19" Type="http://schemas.openxmlformats.org/officeDocument/2006/relationships/image" Target="../media/image224.png"/><Relationship Id="rId14" Type="http://schemas.openxmlformats.org/officeDocument/2006/relationships/image" Target="../media/image219.png"/><Relationship Id="rId22" Type="http://schemas.openxmlformats.org/officeDocument/2006/relationships/image" Target="../media/image225.png"/><Relationship Id="rId27" Type="http://schemas.openxmlformats.org/officeDocument/2006/relationships/image" Target="../media/image230.png"/><Relationship Id="rId30" Type="http://schemas.openxmlformats.org/officeDocument/2006/relationships/image" Target="../media/image233.png"/><Relationship Id="rId35" Type="http://schemas.openxmlformats.org/officeDocument/2006/relationships/image" Target="../media/image238.png"/><Relationship Id="rId43" Type="http://schemas.openxmlformats.org/officeDocument/2006/relationships/image" Target="../media/image245.png"/><Relationship Id="rId48" Type="http://schemas.openxmlformats.org/officeDocument/2006/relationships/image" Target="../media/image250.png"/><Relationship Id="rId56" Type="http://schemas.openxmlformats.org/officeDocument/2006/relationships/image" Target="../media/image257.png"/><Relationship Id="rId64" Type="http://schemas.openxmlformats.org/officeDocument/2006/relationships/image" Target="../media/image160.png"/><Relationship Id="rId69" Type="http://schemas.openxmlformats.org/officeDocument/2006/relationships/image" Target="../media/image268.png"/><Relationship Id="rId77" Type="http://schemas.openxmlformats.org/officeDocument/2006/relationships/image" Target="../media/image276.png"/><Relationship Id="rId8" Type="http://schemas.openxmlformats.org/officeDocument/2006/relationships/image" Target="../media/image169.png"/><Relationship Id="rId51" Type="http://schemas.openxmlformats.org/officeDocument/2006/relationships/image" Target="../media/image165.png"/><Relationship Id="rId72" Type="http://schemas.openxmlformats.org/officeDocument/2006/relationships/image" Target="../media/image271.png"/><Relationship Id="rId3" Type="http://schemas.openxmlformats.org/officeDocument/2006/relationships/image" Target="../media/image210.png"/><Relationship Id="rId12" Type="http://schemas.openxmlformats.org/officeDocument/2006/relationships/image" Target="../media/image217.png"/><Relationship Id="rId17" Type="http://schemas.openxmlformats.org/officeDocument/2006/relationships/image" Target="../media/image222.png"/><Relationship Id="rId25" Type="http://schemas.openxmlformats.org/officeDocument/2006/relationships/image" Target="../media/image228.png"/><Relationship Id="rId33" Type="http://schemas.openxmlformats.org/officeDocument/2006/relationships/image" Target="../media/image236.png"/><Relationship Id="rId38" Type="http://schemas.openxmlformats.org/officeDocument/2006/relationships/image" Target="../media/image241.png"/><Relationship Id="rId46" Type="http://schemas.openxmlformats.org/officeDocument/2006/relationships/image" Target="../media/image248.png"/><Relationship Id="rId59" Type="http://schemas.openxmlformats.org/officeDocument/2006/relationships/image" Target="../media/image260.png"/><Relationship Id="rId67" Type="http://schemas.openxmlformats.org/officeDocument/2006/relationships/image" Target="../media/image266.png"/><Relationship Id="rId20" Type="http://schemas.openxmlformats.org/officeDocument/2006/relationships/image" Target="../media/image121.png"/><Relationship Id="rId41" Type="http://schemas.openxmlformats.org/officeDocument/2006/relationships/image" Target="../media/image96.png"/><Relationship Id="rId54" Type="http://schemas.openxmlformats.org/officeDocument/2006/relationships/image" Target="../media/image255.png"/><Relationship Id="rId62" Type="http://schemas.openxmlformats.org/officeDocument/2006/relationships/image" Target="../media/image263.png"/><Relationship Id="rId70" Type="http://schemas.openxmlformats.org/officeDocument/2006/relationships/image" Target="../media/image269.png"/><Relationship Id="rId75" Type="http://schemas.openxmlformats.org/officeDocument/2006/relationships/image" Target="../media/image2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8.png"/><Relationship Id="rId15" Type="http://schemas.openxmlformats.org/officeDocument/2006/relationships/image" Target="../media/image220.png"/><Relationship Id="rId23" Type="http://schemas.openxmlformats.org/officeDocument/2006/relationships/image" Target="../media/image226.png"/><Relationship Id="rId28" Type="http://schemas.openxmlformats.org/officeDocument/2006/relationships/image" Target="../media/image231.png"/><Relationship Id="rId36" Type="http://schemas.openxmlformats.org/officeDocument/2006/relationships/image" Target="../media/image239.png"/><Relationship Id="rId49" Type="http://schemas.openxmlformats.org/officeDocument/2006/relationships/image" Target="../media/image251.png"/><Relationship Id="rId57" Type="http://schemas.openxmlformats.org/officeDocument/2006/relationships/image" Target="../media/image258.png"/><Relationship Id="rId10" Type="http://schemas.openxmlformats.org/officeDocument/2006/relationships/image" Target="../media/image215.png"/><Relationship Id="rId31" Type="http://schemas.openxmlformats.org/officeDocument/2006/relationships/image" Target="../media/image234.png"/><Relationship Id="rId44" Type="http://schemas.openxmlformats.org/officeDocument/2006/relationships/image" Target="../media/image246.png"/><Relationship Id="rId52" Type="http://schemas.openxmlformats.org/officeDocument/2006/relationships/image" Target="../media/image253.png"/><Relationship Id="rId60" Type="http://schemas.openxmlformats.org/officeDocument/2006/relationships/image" Target="../media/image261.png"/><Relationship Id="rId65" Type="http://schemas.openxmlformats.org/officeDocument/2006/relationships/image" Target="../media/image264.png"/><Relationship Id="rId73" Type="http://schemas.openxmlformats.org/officeDocument/2006/relationships/image" Target="../media/image272.png"/><Relationship Id="rId4" Type="http://schemas.openxmlformats.org/officeDocument/2006/relationships/image" Target="../media/image211.png"/><Relationship Id="rId9" Type="http://schemas.openxmlformats.org/officeDocument/2006/relationships/image" Target="../media/image214.png"/><Relationship Id="rId13" Type="http://schemas.openxmlformats.org/officeDocument/2006/relationships/image" Target="../media/image218.png"/><Relationship Id="rId18" Type="http://schemas.openxmlformats.org/officeDocument/2006/relationships/image" Target="../media/image223.png"/><Relationship Id="rId39" Type="http://schemas.openxmlformats.org/officeDocument/2006/relationships/image" Target="../media/image242.png"/><Relationship Id="rId34" Type="http://schemas.openxmlformats.org/officeDocument/2006/relationships/image" Target="../media/image237.png"/><Relationship Id="rId50" Type="http://schemas.openxmlformats.org/officeDocument/2006/relationships/image" Target="../media/image252.png"/><Relationship Id="rId55" Type="http://schemas.openxmlformats.org/officeDocument/2006/relationships/image" Target="../media/image256.png"/><Relationship Id="rId76" Type="http://schemas.openxmlformats.org/officeDocument/2006/relationships/image" Target="../media/image275.png"/><Relationship Id="rId7" Type="http://schemas.openxmlformats.org/officeDocument/2006/relationships/image" Target="../media/image213.png"/><Relationship Id="rId71" Type="http://schemas.openxmlformats.org/officeDocument/2006/relationships/image" Target="../media/image270.png"/><Relationship Id="rId2" Type="http://schemas.openxmlformats.org/officeDocument/2006/relationships/image" Target="../media/image12.png"/><Relationship Id="rId29" Type="http://schemas.openxmlformats.org/officeDocument/2006/relationships/image" Target="../media/image23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4.png"/><Relationship Id="rId18" Type="http://schemas.openxmlformats.org/officeDocument/2006/relationships/image" Target="../media/image289.png"/><Relationship Id="rId26" Type="http://schemas.openxmlformats.org/officeDocument/2006/relationships/image" Target="../media/image296.png"/><Relationship Id="rId39" Type="http://schemas.openxmlformats.org/officeDocument/2006/relationships/image" Target="../media/image306.png"/><Relationship Id="rId21" Type="http://schemas.openxmlformats.org/officeDocument/2006/relationships/image" Target="../media/image292.png"/><Relationship Id="rId34" Type="http://schemas.openxmlformats.org/officeDocument/2006/relationships/image" Target="../media/image302.png"/><Relationship Id="rId42" Type="http://schemas.openxmlformats.org/officeDocument/2006/relationships/image" Target="../media/image308.png"/><Relationship Id="rId47" Type="http://schemas.openxmlformats.org/officeDocument/2006/relationships/image" Target="../media/image312.png"/><Relationship Id="rId7" Type="http://schemas.openxmlformats.org/officeDocument/2006/relationships/image" Target="../media/image281.png"/><Relationship Id="rId2" Type="http://schemas.openxmlformats.org/officeDocument/2006/relationships/image" Target="../media/image12.png"/><Relationship Id="rId16" Type="http://schemas.openxmlformats.org/officeDocument/2006/relationships/image" Target="../media/image287.png"/><Relationship Id="rId29" Type="http://schemas.openxmlformats.org/officeDocument/2006/relationships/image" Target="../media/image29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0.png"/><Relationship Id="rId11" Type="http://schemas.openxmlformats.org/officeDocument/2006/relationships/image" Target="../media/image283.png"/><Relationship Id="rId24" Type="http://schemas.openxmlformats.org/officeDocument/2006/relationships/image" Target="../media/image294.png"/><Relationship Id="rId32" Type="http://schemas.openxmlformats.org/officeDocument/2006/relationships/image" Target="../media/image301.png"/><Relationship Id="rId37" Type="http://schemas.openxmlformats.org/officeDocument/2006/relationships/image" Target="../media/image122.png"/><Relationship Id="rId40" Type="http://schemas.openxmlformats.org/officeDocument/2006/relationships/image" Target="../media/image307.png"/><Relationship Id="rId45" Type="http://schemas.openxmlformats.org/officeDocument/2006/relationships/image" Target="../media/image310.png"/><Relationship Id="rId5" Type="http://schemas.openxmlformats.org/officeDocument/2006/relationships/image" Target="../media/image279.png"/><Relationship Id="rId15" Type="http://schemas.openxmlformats.org/officeDocument/2006/relationships/image" Target="../media/image286.png"/><Relationship Id="rId23" Type="http://schemas.openxmlformats.org/officeDocument/2006/relationships/image" Target="../media/image113.png"/><Relationship Id="rId28" Type="http://schemas.openxmlformats.org/officeDocument/2006/relationships/image" Target="../media/image298.png"/><Relationship Id="rId36" Type="http://schemas.openxmlformats.org/officeDocument/2006/relationships/image" Target="../media/image304.png"/><Relationship Id="rId10" Type="http://schemas.openxmlformats.org/officeDocument/2006/relationships/image" Target="../media/image109.png"/><Relationship Id="rId19" Type="http://schemas.openxmlformats.org/officeDocument/2006/relationships/image" Target="../media/image290.png"/><Relationship Id="rId31" Type="http://schemas.openxmlformats.org/officeDocument/2006/relationships/image" Target="../media/image131.png"/><Relationship Id="rId44" Type="http://schemas.openxmlformats.org/officeDocument/2006/relationships/image" Target="../media/image177.png"/><Relationship Id="rId4" Type="http://schemas.openxmlformats.org/officeDocument/2006/relationships/image" Target="../media/image278.png"/><Relationship Id="rId9" Type="http://schemas.openxmlformats.org/officeDocument/2006/relationships/image" Target="../media/image273.png"/><Relationship Id="rId14" Type="http://schemas.openxmlformats.org/officeDocument/2006/relationships/image" Target="../media/image285.png"/><Relationship Id="rId22" Type="http://schemas.openxmlformats.org/officeDocument/2006/relationships/image" Target="../media/image293.png"/><Relationship Id="rId27" Type="http://schemas.openxmlformats.org/officeDocument/2006/relationships/image" Target="../media/image297.png"/><Relationship Id="rId30" Type="http://schemas.openxmlformats.org/officeDocument/2006/relationships/image" Target="../media/image300.png"/><Relationship Id="rId35" Type="http://schemas.openxmlformats.org/officeDocument/2006/relationships/image" Target="../media/image303.png"/><Relationship Id="rId43" Type="http://schemas.openxmlformats.org/officeDocument/2006/relationships/image" Target="../media/image309.png"/><Relationship Id="rId8" Type="http://schemas.openxmlformats.org/officeDocument/2006/relationships/image" Target="../media/image282.png"/><Relationship Id="rId3" Type="http://schemas.openxmlformats.org/officeDocument/2006/relationships/image" Target="../media/image277.png"/><Relationship Id="rId12" Type="http://schemas.openxmlformats.org/officeDocument/2006/relationships/image" Target="../media/image266.png"/><Relationship Id="rId17" Type="http://schemas.openxmlformats.org/officeDocument/2006/relationships/image" Target="../media/image288.png"/><Relationship Id="rId25" Type="http://schemas.openxmlformats.org/officeDocument/2006/relationships/image" Target="../media/image295.png"/><Relationship Id="rId33" Type="http://schemas.openxmlformats.org/officeDocument/2006/relationships/image" Target="../media/image170.png"/><Relationship Id="rId38" Type="http://schemas.openxmlformats.org/officeDocument/2006/relationships/image" Target="../media/image305.png"/><Relationship Id="rId46" Type="http://schemas.openxmlformats.org/officeDocument/2006/relationships/image" Target="../media/image311.png"/><Relationship Id="rId20" Type="http://schemas.openxmlformats.org/officeDocument/2006/relationships/image" Target="../media/image291.png"/><Relationship Id="rId41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.png"/><Relationship Id="rId18" Type="http://schemas.openxmlformats.org/officeDocument/2006/relationships/image" Target="../media/image323.png"/><Relationship Id="rId26" Type="http://schemas.openxmlformats.org/officeDocument/2006/relationships/image" Target="../media/image329.png"/><Relationship Id="rId3" Type="http://schemas.openxmlformats.org/officeDocument/2006/relationships/image" Target="../media/image313.png"/><Relationship Id="rId21" Type="http://schemas.openxmlformats.org/officeDocument/2006/relationships/image" Target="../media/image109.png"/><Relationship Id="rId34" Type="http://schemas.openxmlformats.org/officeDocument/2006/relationships/image" Target="../media/image335.png"/><Relationship Id="rId7" Type="http://schemas.openxmlformats.org/officeDocument/2006/relationships/image" Target="../media/image317.png"/><Relationship Id="rId12" Type="http://schemas.openxmlformats.org/officeDocument/2006/relationships/image" Target="../media/image320.png"/><Relationship Id="rId17" Type="http://schemas.openxmlformats.org/officeDocument/2006/relationships/image" Target="../media/image322.png"/><Relationship Id="rId25" Type="http://schemas.openxmlformats.org/officeDocument/2006/relationships/image" Target="../media/image328.png"/><Relationship Id="rId33" Type="http://schemas.openxmlformats.org/officeDocument/2006/relationships/image" Target="../media/image334.png"/><Relationship Id="rId2" Type="http://schemas.openxmlformats.org/officeDocument/2006/relationships/image" Target="../media/image12.png"/><Relationship Id="rId16" Type="http://schemas.openxmlformats.org/officeDocument/2006/relationships/image" Target="../media/image108.png"/><Relationship Id="rId20" Type="http://schemas.openxmlformats.org/officeDocument/2006/relationships/image" Target="../media/image325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6.png"/><Relationship Id="rId11" Type="http://schemas.openxmlformats.org/officeDocument/2006/relationships/image" Target="../media/image319.png"/><Relationship Id="rId24" Type="http://schemas.openxmlformats.org/officeDocument/2006/relationships/image" Target="../media/image327.png"/><Relationship Id="rId32" Type="http://schemas.openxmlformats.org/officeDocument/2006/relationships/image" Target="../media/image131.png"/><Relationship Id="rId5" Type="http://schemas.openxmlformats.org/officeDocument/2006/relationships/image" Target="../media/image315.png"/><Relationship Id="rId15" Type="http://schemas.openxmlformats.org/officeDocument/2006/relationships/image" Target="../media/image98.png"/><Relationship Id="rId23" Type="http://schemas.openxmlformats.org/officeDocument/2006/relationships/image" Target="../media/image163.png"/><Relationship Id="rId28" Type="http://schemas.openxmlformats.org/officeDocument/2006/relationships/image" Target="../media/image331.png"/><Relationship Id="rId36" Type="http://schemas.openxmlformats.org/officeDocument/2006/relationships/image" Target="../media/image337.png"/><Relationship Id="rId10" Type="http://schemas.openxmlformats.org/officeDocument/2006/relationships/image" Target="../media/image107.png"/><Relationship Id="rId19" Type="http://schemas.openxmlformats.org/officeDocument/2006/relationships/image" Target="../media/image324.png"/><Relationship Id="rId31" Type="http://schemas.openxmlformats.org/officeDocument/2006/relationships/image" Target="../media/image333.png"/><Relationship Id="rId4" Type="http://schemas.openxmlformats.org/officeDocument/2006/relationships/image" Target="../media/image314.png"/><Relationship Id="rId9" Type="http://schemas.openxmlformats.org/officeDocument/2006/relationships/image" Target="../media/image248.png"/><Relationship Id="rId14" Type="http://schemas.openxmlformats.org/officeDocument/2006/relationships/image" Target="../media/image321.png"/><Relationship Id="rId22" Type="http://schemas.openxmlformats.org/officeDocument/2006/relationships/image" Target="../media/image326.png"/><Relationship Id="rId27" Type="http://schemas.openxmlformats.org/officeDocument/2006/relationships/image" Target="../media/image330.png"/><Relationship Id="rId30" Type="http://schemas.openxmlformats.org/officeDocument/2006/relationships/image" Target="../media/image332.png"/><Relationship Id="rId35" Type="http://schemas.openxmlformats.org/officeDocument/2006/relationships/image" Target="../media/image336.png"/><Relationship Id="rId8" Type="http://schemas.openxmlformats.org/officeDocument/2006/relationships/image" Target="../media/image31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6.png"/><Relationship Id="rId18" Type="http://schemas.openxmlformats.org/officeDocument/2006/relationships/image" Target="../media/image181.png"/><Relationship Id="rId26" Type="http://schemas.openxmlformats.org/officeDocument/2006/relationships/image" Target="../media/image354.png"/><Relationship Id="rId3" Type="http://schemas.openxmlformats.org/officeDocument/2006/relationships/image" Target="../media/image338.png"/><Relationship Id="rId21" Type="http://schemas.openxmlformats.org/officeDocument/2006/relationships/image" Target="../media/image109.png"/><Relationship Id="rId7" Type="http://schemas.openxmlformats.org/officeDocument/2006/relationships/image" Target="../media/image342.png"/><Relationship Id="rId12" Type="http://schemas.openxmlformats.org/officeDocument/2006/relationships/image" Target="../media/image345.png"/><Relationship Id="rId17" Type="http://schemas.openxmlformats.org/officeDocument/2006/relationships/image" Target="../media/image348.png"/><Relationship Id="rId25" Type="http://schemas.openxmlformats.org/officeDocument/2006/relationships/image" Target="../media/image353.png"/><Relationship Id="rId33" Type="http://schemas.openxmlformats.org/officeDocument/2006/relationships/image" Target="../media/image103.png"/><Relationship Id="rId2" Type="http://schemas.openxmlformats.org/officeDocument/2006/relationships/image" Target="../media/image12.png"/><Relationship Id="rId16" Type="http://schemas.openxmlformats.org/officeDocument/2006/relationships/image" Target="../media/image347.png"/><Relationship Id="rId20" Type="http://schemas.openxmlformats.org/officeDocument/2006/relationships/image" Target="../media/image349.png"/><Relationship Id="rId29" Type="http://schemas.openxmlformats.org/officeDocument/2006/relationships/image" Target="../media/image3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1.png"/><Relationship Id="rId11" Type="http://schemas.openxmlformats.org/officeDocument/2006/relationships/image" Target="../media/image107.png"/><Relationship Id="rId24" Type="http://schemas.openxmlformats.org/officeDocument/2006/relationships/image" Target="../media/image352.png"/><Relationship Id="rId32" Type="http://schemas.openxmlformats.org/officeDocument/2006/relationships/image" Target="../media/image360.png"/><Relationship Id="rId5" Type="http://schemas.openxmlformats.org/officeDocument/2006/relationships/image" Target="../media/image340.png"/><Relationship Id="rId15" Type="http://schemas.openxmlformats.org/officeDocument/2006/relationships/image" Target="../media/image131.png"/><Relationship Id="rId23" Type="http://schemas.openxmlformats.org/officeDocument/2006/relationships/image" Target="../media/image351.png"/><Relationship Id="rId28" Type="http://schemas.openxmlformats.org/officeDocument/2006/relationships/image" Target="../media/image356.png"/><Relationship Id="rId10" Type="http://schemas.openxmlformats.org/officeDocument/2006/relationships/image" Target="../media/image344.png"/><Relationship Id="rId19" Type="http://schemas.openxmlformats.org/officeDocument/2006/relationships/image" Target="../media/image204.png"/><Relationship Id="rId31" Type="http://schemas.openxmlformats.org/officeDocument/2006/relationships/image" Target="../media/image359.png"/><Relationship Id="rId4" Type="http://schemas.openxmlformats.org/officeDocument/2006/relationships/image" Target="../media/image339.png"/><Relationship Id="rId9" Type="http://schemas.openxmlformats.org/officeDocument/2006/relationships/image" Target="../media/image343.png"/><Relationship Id="rId14" Type="http://schemas.openxmlformats.org/officeDocument/2006/relationships/image" Target="../media/image163.png"/><Relationship Id="rId22" Type="http://schemas.openxmlformats.org/officeDocument/2006/relationships/image" Target="../media/image350.png"/><Relationship Id="rId27" Type="http://schemas.openxmlformats.org/officeDocument/2006/relationships/image" Target="../media/image355.png"/><Relationship Id="rId30" Type="http://schemas.openxmlformats.org/officeDocument/2006/relationships/image" Target="../media/image358.png"/><Relationship Id="rId8" Type="http://schemas.openxmlformats.org/officeDocument/2006/relationships/image" Target="../media/image23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0.png"/><Relationship Id="rId18" Type="http://schemas.openxmlformats.org/officeDocument/2006/relationships/image" Target="../media/image372.png"/><Relationship Id="rId26" Type="http://schemas.openxmlformats.org/officeDocument/2006/relationships/image" Target="../media/image377.png"/><Relationship Id="rId3" Type="http://schemas.openxmlformats.org/officeDocument/2006/relationships/image" Target="../media/image361.png"/><Relationship Id="rId21" Type="http://schemas.openxmlformats.org/officeDocument/2006/relationships/image" Target="../media/image196.png"/><Relationship Id="rId34" Type="http://schemas.openxmlformats.org/officeDocument/2006/relationships/image" Target="../media/image385.png"/><Relationship Id="rId7" Type="http://schemas.openxmlformats.org/officeDocument/2006/relationships/image" Target="../media/image365.png"/><Relationship Id="rId12" Type="http://schemas.openxmlformats.org/officeDocument/2006/relationships/image" Target="../media/image369.png"/><Relationship Id="rId17" Type="http://schemas.openxmlformats.org/officeDocument/2006/relationships/image" Target="../media/image94.png"/><Relationship Id="rId25" Type="http://schemas.openxmlformats.org/officeDocument/2006/relationships/image" Target="../media/image376.png"/><Relationship Id="rId33" Type="http://schemas.openxmlformats.org/officeDocument/2006/relationships/image" Target="../media/image384.png"/><Relationship Id="rId2" Type="http://schemas.openxmlformats.org/officeDocument/2006/relationships/image" Target="../media/image12.png"/><Relationship Id="rId16" Type="http://schemas.openxmlformats.org/officeDocument/2006/relationships/image" Target="../media/image371.png"/><Relationship Id="rId20" Type="http://schemas.openxmlformats.org/officeDocument/2006/relationships/image" Target="../media/image374.png"/><Relationship Id="rId29" Type="http://schemas.openxmlformats.org/officeDocument/2006/relationships/image" Target="../media/image3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4.png"/><Relationship Id="rId11" Type="http://schemas.openxmlformats.org/officeDocument/2006/relationships/image" Target="../media/image368.png"/><Relationship Id="rId24" Type="http://schemas.openxmlformats.org/officeDocument/2006/relationships/image" Target="../media/image375.png"/><Relationship Id="rId32" Type="http://schemas.openxmlformats.org/officeDocument/2006/relationships/image" Target="../media/image383.png"/><Relationship Id="rId5" Type="http://schemas.openxmlformats.org/officeDocument/2006/relationships/image" Target="../media/image363.png"/><Relationship Id="rId15" Type="http://schemas.openxmlformats.org/officeDocument/2006/relationships/image" Target="../media/image109.png"/><Relationship Id="rId23" Type="http://schemas.openxmlformats.org/officeDocument/2006/relationships/image" Target="../media/image131.png"/><Relationship Id="rId28" Type="http://schemas.openxmlformats.org/officeDocument/2006/relationships/image" Target="../media/image379.png"/><Relationship Id="rId10" Type="http://schemas.openxmlformats.org/officeDocument/2006/relationships/image" Target="../media/image107.png"/><Relationship Id="rId19" Type="http://schemas.openxmlformats.org/officeDocument/2006/relationships/image" Target="../media/image373.png"/><Relationship Id="rId31" Type="http://schemas.openxmlformats.org/officeDocument/2006/relationships/image" Target="../media/image382.png"/><Relationship Id="rId4" Type="http://schemas.openxmlformats.org/officeDocument/2006/relationships/image" Target="../media/image362.png"/><Relationship Id="rId9" Type="http://schemas.openxmlformats.org/officeDocument/2006/relationships/image" Target="../media/image367.png"/><Relationship Id="rId14" Type="http://schemas.openxmlformats.org/officeDocument/2006/relationships/image" Target="../media/image122.png"/><Relationship Id="rId22" Type="http://schemas.openxmlformats.org/officeDocument/2006/relationships/image" Target="../media/image197.png"/><Relationship Id="rId27" Type="http://schemas.openxmlformats.org/officeDocument/2006/relationships/image" Target="../media/image378.png"/><Relationship Id="rId30" Type="http://schemas.openxmlformats.org/officeDocument/2006/relationships/image" Target="../media/image381.png"/><Relationship Id="rId35" Type="http://schemas.openxmlformats.org/officeDocument/2006/relationships/image" Target="../media/image386.png"/><Relationship Id="rId8" Type="http://schemas.openxmlformats.org/officeDocument/2006/relationships/image" Target="../media/image3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393.png"/><Relationship Id="rId18" Type="http://schemas.openxmlformats.org/officeDocument/2006/relationships/image" Target="../media/image396.png"/><Relationship Id="rId3" Type="http://schemas.openxmlformats.org/officeDocument/2006/relationships/image" Target="../media/image196.png"/><Relationship Id="rId21" Type="http://schemas.openxmlformats.org/officeDocument/2006/relationships/image" Target="../media/image399.png"/><Relationship Id="rId7" Type="http://schemas.openxmlformats.org/officeDocument/2006/relationships/image" Target="../media/image389.png"/><Relationship Id="rId12" Type="http://schemas.openxmlformats.org/officeDocument/2006/relationships/image" Target="../media/image392.png"/><Relationship Id="rId17" Type="http://schemas.openxmlformats.org/officeDocument/2006/relationships/image" Target="../media/image395.png"/><Relationship Id="rId2" Type="http://schemas.openxmlformats.org/officeDocument/2006/relationships/image" Target="../media/image12.png"/><Relationship Id="rId16" Type="http://schemas.openxmlformats.org/officeDocument/2006/relationships/image" Target="../media/image109.png"/><Relationship Id="rId20" Type="http://schemas.openxmlformats.org/officeDocument/2006/relationships/image" Target="../media/image39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8.png"/><Relationship Id="rId11" Type="http://schemas.openxmlformats.org/officeDocument/2006/relationships/image" Target="../media/image169.png"/><Relationship Id="rId24" Type="http://schemas.openxmlformats.org/officeDocument/2006/relationships/image" Target="../media/image402.png"/><Relationship Id="rId5" Type="http://schemas.openxmlformats.org/officeDocument/2006/relationships/image" Target="../media/image379.png"/><Relationship Id="rId15" Type="http://schemas.openxmlformats.org/officeDocument/2006/relationships/image" Target="../media/image122.png"/><Relationship Id="rId23" Type="http://schemas.openxmlformats.org/officeDocument/2006/relationships/image" Target="../media/image401.png"/><Relationship Id="rId10" Type="http://schemas.openxmlformats.org/officeDocument/2006/relationships/image" Target="../media/image168.png"/><Relationship Id="rId19" Type="http://schemas.openxmlformats.org/officeDocument/2006/relationships/image" Target="../media/image397.png"/><Relationship Id="rId4" Type="http://schemas.openxmlformats.org/officeDocument/2006/relationships/image" Target="../media/image387.png"/><Relationship Id="rId9" Type="http://schemas.openxmlformats.org/officeDocument/2006/relationships/image" Target="../media/image391.png"/><Relationship Id="rId14" Type="http://schemas.openxmlformats.org/officeDocument/2006/relationships/image" Target="../media/image394.png"/><Relationship Id="rId22" Type="http://schemas.openxmlformats.org/officeDocument/2006/relationships/image" Target="../media/image40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104.png"/><Relationship Id="rId26" Type="http://schemas.openxmlformats.org/officeDocument/2006/relationships/image" Target="../media/image274.png"/><Relationship Id="rId39" Type="http://schemas.openxmlformats.org/officeDocument/2006/relationships/image" Target="../media/image427.png"/><Relationship Id="rId21" Type="http://schemas.openxmlformats.org/officeDocument/2006/relationships/image" Target="../media/image415.png"/><Relationship Id="rId34" Type="http://schemas.openxmlformats.org/officeDocument/2006/relationships/image" Target="../media/image423.png"/><Relationship Id="rId42" Type="http://schemas.openxmlformats.org/officeDocument/2006/relationships/image" Target="../media/image430.png"/><Relationship Id="rId47" Type="http://schemas.openxmlformats.org/officeDocument/2006/relationships/image" Target="../media/image435.png"/><Relationship Id="rId50" Type="http://schemas.openxmlformats.org/officeDocument/2006/relationships/image" Target="../media/image438.png"/><Relationship Id="rId7" Type="http://schemas.openxmlformats.org/officeDocument/2006/relationships/image" Target="../media/image407.png"/><Relationship Id="rId2" Type="http://schemas.openxmlformats.org/officeDocument/2006/relationships/image" Target="../media/image12.png"/><Relationship Id="rId16" Type="http://schemas.openxmlformats.org/officeDocument/2006/relationships/image" Target="../media/image342.png"/><Relationship Id="rId29" Type="http://schemas.openxmlformats.org/officeDocument/2006/relationships/image" Target="../media/image107.png"/><Relationship Id="rId11" Type="http://schemas.openxmlformats.org/officeDocument/2006/relationships/image" Target="../media/image411.png"/><Relationship Id="rId24" Type="http://schemas.openxmlformats.org/officeDocument/2006/relationships/image" Target="../media/image417.png"/><Relationship Id="rId32" Type="http://schemas.openxmlformats.org/officeDocument/2006/relationships/image" Target="../media/image421.png"/><Relationship Id="rId37" Type="http://schemas.openxmlformats.org/officeDocument/2006/relationships/image" Target="../media/image160.png"/><Relationship Id="rId40" Type="http://schemas.openxmlformats.org/officeDocument/2006/relationships/image" Target="../media/image428.png"/><Relationship Id="rId45" Type="http://schemas.openxmlformats.org/officeDocument/2006/relationships/image" Target="../media/image433.png"/><Relationship Id="rId5" Type="http://schemas.openxmlformats.org/officeDocument/2006/relationships/image" Target="../media/image405.png"/><Relationship Id="rId15" Type="http://schemas.openxmlformats.org/officeDocument/2006/relationships/image" Target="../media/image413.png"/><Relationship Id="rId23" Type="http://schemas.openxmlformats.org/officeDocument/2006/relationships/image" Target="../media/image354.png"/><Relationship Id="rId28" Type="http://schemas.openxmlformats.org/officeDocument/2006/relationships/image" Target="../media/image418.png"/><Relationship Id="rId36" Type="http://schemas.openxmlformats.org/officeDocument/2006/relationships/image" Target="../media/image425.png"/><Relationship Id="rId49" Type="http://schemas.openxmlformats.org/officeDocument/2006/relationships/image" Target="../media/image437.png"/><Relationship Id="rId10" Type="http://schemas.openxmlformats.org/officeDocument/2006/relationships/image" Target="../media/image410.png"/><Relationship Id="rId19" Type="http://schemas.openxmlformats.org/officeDocument/2006/relationships/image" Target="../media/image372.png"/><Relationship Id="rId31" Type="http://schemas.openxmlformats.org/officeDocument/2006/relationships/image" Target="../media/image420.png"/><Relationship Id="rId44" Type="http://schemas.openxmlformats.org/officeDocument/2006/relationships/image" Target="../media/image432.png"/><Relationship Id="rId4" Type="http://schemas.openxmlformats.org/officeDocument/2006/relationships/image" Target="../media/image404.png"/><Relationship Id="rId9" Type="http://schemas.openxmlformats.org/officeDocument/2006/relationships/image" Target="../media/image409.png"/><Relationship Id="rId14" Type="http://schemas.openxmlformats.org/officeDocument/2006/relationships/image" Target="../media/image250.png"/><Relationship Id="rId22" Type="http://schemas.openxmlformats.org/officeDocument/2006/relationships/image" Target="../media/image416.png"/><Relationship Id="rId27" Type="http://schemas.openxmlformats.org/officeDocument/2006/relationships/image" Target="../media/image276.png"/><Relationship Id="rId30" Type="http://schemas.openxmlformats.org/officeDocument/2006/relationships/image" Target="../media/image419.png"/><Relationship Id="rId35" Type="http://schemas.openxmlformats.org/officeDocument/2006/relationships/image" Target="../media/image424.png"/><Relationship Id="rId43" Type="http://schemas.openxmlformats.org/officeDocument/2006/relationships/image" Target="../media/image431.png"/><Relationship Id="rId48" Type="http://schemas.openxmlformats.org/officeDocument/2006/relationships/image" Target="../media/image436.png"/><Relationship Id="rId8" Type="http://schemas.openxmlformats.org/officeDocument/2006/relationships/image" Target="../media/image408.png"/><Relationship Id="rId51" Type="http://schemas.openxmlformats.org/officeDocument/2006/relationships/image" Target="../media/image439.png"/><Relationship Id="rId3" Type="http://schemas.openxmlformats.org/officeDocument/2006/relationships/image" Target="../media/image403.png"/><Relationship Id="rId12" Type="http://schemas.openxmlformats.org/officeDocument/2006/relationships/image" Target="../media/image412.png"/><Relationship Id="rId17" Type="http://schemas.openxmlformats.org/officeDocument/2006/relationships/image" Target="../media/image109.png"/><Relationship Id="rId25" Type="http://schemas.openxmlformats.org/officeDocument/2006/relationships/image" Target="../media/image273.png"/><Relationship Id="rId33" Type="http://schemas.openxmlformats.org/officeDocument/2006/relationships/image" Target="../media/image422.png"/><Relationship Id="rId38" Type="http://schemas.openxmlformats.org/officeDocument/2006/relationships/image" Target="../media/image426.png"/><Relationship Id="rId46" Type="http://schemas.openxmlformats.org/officeDocument/2006/relationships/image" Target="../media/image434.png"/><Relationship Id="rId20" Type="http://schemas.openxmlformats.org/officeDocument/2006/relationships/image" Target="../media/image414.png"/><Relationship Id="rId41" Type="http://schemas.openxmlformats.org/officeDocument/2006/relationships/image" Target="../media/image4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4.png"/><Relationship Id="rId3" Type="http://schemas.openxmlformats.org/officeDocument/2006/relationships/image" Target="../media/image440.png"/><Relationship Id="rId7" Type="http://schemas.openxmlformats.org/officeDocument/2006/relationships/image" Target="../media/image4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2.png"/><Relationship Id="rId11" Type="http://schemas.openxmlformats.org/officeDocument/2006/relationships/image" Target="../media/image447.png"/><Relationship Id="rId5" Type="http://schemas.openxmlformats.org/officeDocument/2006/relationships/image" Target="../media/image109.png"/><Relationship Id="rId10" Type="http://schemas.openxmlformats.org/officeDocument/2006/relationships/image" Target="../media/image446.png"/><Relationship Id="rId4" Type="http://schemas.openxmlformats.org/officeDocument/2006/relationships/image" Target="../media/image441.png"/><Relationship Id="rId9" Type="http://schemas.openxmlformats.org/officeDocument/2006/relationships/image" Target="../media/image4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9.png"/><Relationship Id="rId7" Type="http://schemas.openxmlformats.org/officeDocument/2006/relationships/image" Target="../media/image452.png"/><Relationship Id="rId2" Type="http://schemas.openxmlformats.org/officeDocument/2006/relationships/image" Target="../media/image4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451.png"/><Relationship Id="rId4" Type="http://schemas.openxmlformats.org/officeDocument/2006/relationships/image" Target="../media/image4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8.png"/><Relationship Id="rId13" Type="http://schemas.openxmlformats.org/officeDocument/2006/relationships/image" Target="../media/image463.png"/><Relationship Id="rId18" Type="http://schemas.openxmlformats.org/officeDocument/2006/relationships/image" Target="../media/image468.png"/><Relationship Id="rId26" Type="http://schemas.openxmlformats.org/officeDocument/2006/relationships/image" Target="../media/image476.png"/><Relationship Id="rId3" Type="http://schemas.openxmlformats.org/officeDocument/2006/relationships/image" Target="../media/image453.png"/><Relationship Id="rId21" Type="http://schemas.openxmlformats.org/officeDocument/2006/relationships/image" Target="../media/image471.png"/><Relationship Id="rId7" Type="http://schemas.openxmlformats.org/officeDocument/2006/relationships/image" Target="../media/image457.png"/><Relationship Id="rId12" Type="http://schemas.openxmlformats.org/officeDocument/2006/relationships/image" Target="../media/image462.png"/><Relationship Id="rId17" Type="http://schemas.openxmlformats.org/officeDocument/2006/relationships/image" Target="../media/image467.png"/><Relationship Id="rId25" Type="http://schemas.openxmlformats.org/officeDocument/2006/relationships/image" Target="../media/image475.png"/><Relationship Id="rId2" Type="http://schemas.openxmlformats.org/officeDocument/2006/relationships/image" Target="../media/image12.png"/><Relationship Id="rId16" Type="http://schemas.openxmlformats.org/officeDocument/2006/relationships/image" Target="../media/image466.png"/><Relationship Id="rId20" Type="http://schemas.openxmlformats.org/officeDocument/2006/relationships/image" Target="../media/image470.png"/><Relationship Id="rId29" Type="http://schemas.openxmlformats.org/officeDocument/2006/relationships/image" Target="../media/image47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6.png"/><Relationship Id="rId11" Type="http://schemas.openxmlformats.org/officeDocument/2006/relationships/image" Target="../media/image461.png"/><Relationship Id="rId24" Type="http://schemas.openxmlformats.org/officeDocument/2006/relationships/image" Target="../media/image474.png"/><Relationship Id="rId5" Type="http://schemas.openxmlformats.org/officeDocument/2006/relationships/image" Target="../media/image455.png"/><Relationship Id="rId15" Type="http://schemas.openxmlformats.org/officeDocument/2006/relationships/image" Target="../media/image465.png"/><Relationship Id="rId23" Type="http://schemas.openxmlformats.org/officeDocument/2006/relationships/image" Target="../media/image473.png"/><Relationship Id="rId28" Type="http://schemas.openxmlformats.org/officeDocument/2006/relationships/image" Target="../media/image478.png"/><Relationship Id="rId10" Type="http://schemas.openxmlformats.org/officeDocument/2006/relationships/image" Target="../media/image460.png"/><Relationship Id="rId19" Type="http://schemas.openxmlformats.org/officeDocument/2006/relationships/image" Target="../media/image469.png"/><Relationship Id="rId31" Type="http://schemas.openxmlformats.org/officeDocument/2006/relationships/image" Target="../media/image481.png"/><Relationship Id="rId4" Type="http://schemas.openxmlformats.org/officeDocument/2006/relationships/image" Target="../media/image454.png"/><Relationship Id="rId9" Type="http://schemas.openxmlformats.org/officeDocument/2006/relationships/image" Target="../media/image459.png"/><Relationship Id="rId14" Type="http://schemas.openxmlformats.org/officeDocument/2006/relationships/image" Target="../media/image464.png"/><Relationship Id="rId22" Type="http://schemas.openxmlformats.org/officeDocument/2006/relationships/image" Target="../media/image472.png"/><Relationship Id="rId27" Type="http://schemas.openxmlformats.org/officeDocument/2006/relationships/image" Target="../media/image477.png"/><Relationship Id="rId30" Type="http://schemas.openxmlformats.org/officeDocument/2006/relationships/image" Target="../media/image48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3.png"/><Relationship Id="rId18" Type="http://schemas.openxmlformats.org/officeDocument/2006/relationships/image" Target="../media/image492.png"/><Relationship Id="rId26" Type="http://schemas.openxmlformats.org/officeDocument/2006/relationships/image" Target="../media/image500.png"/><Relationship Id="rId3" Type="http://schemas.openxmlformats.org/officeDocument/2006/relationships/image" Target="../media/image482.png"/><Relationship Id="rId21" Type="http://schemas.openxmlformats.org/officeDocument/2006/relationships/image" Target="../media/image495.png"/><Relationship Id="rId34" Type="http://schemas.openxmlformats.org/officeDocument/2006/relationships/image" Target="../media/image508.png"/><Relationship Id="rId7" Type="http://schemas.openxmlformats.org/officeDocument/2006/relationships/image" Target="../media/image485.png"/><Relationship Id="rId12" Type="http://schemas.openxmlformats.org/officeDocument/2006/relationships/image" Target="../media/image462.png"/><Relationship Id="rId17" Type="http://schemas.openxmlformats.org/officeDocument/2006/relationships/image" Target="../media/image491.png"/><Relationship Id="rId25" Type="http://schemas.openxmlformats.org/officeDocument/2006/relationships/image" Target="../media/image499.png"/><Relationship Id="rId33" Type="http://schemas.openxmlformats.org/officeDocument/2006/relationships/image" Target="../media/image507.png"/><Relationship Id="rId2" Type="http://schemas.openxmlformats.org/officeDocument/2006/relationships/image" Target="../media/image12.png"/><Relationship Id="rId16" Type="http://schemas.openxmlformats.org/officeDocument/2006/relationships/image" Target="../media/image490.png"/><Relationship Id="rId20" Type="http://schemas.openxmlformats.org/officeDocument/2006/relationships/image" Target="../media/image494.png"/><Relationship Id="rId29" Type="http://schemas.openxmlformats.org/officeDocument/2006/relationships/image" Target="../media/image50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4.png"/><Relationship Id="rId11" Type="http://schemas.openxmlformats.org/officeDocument/2006/relationships/image" Target="../media/image461.png"/><Relationship Id="rId24" Type="http://schemas.openxmlformats.org/officeDocument/2006/relationships/image" Target="../media/image498.png"/><Relationship Id="rId32" Type="http://schemas.openxmlformats.org/officeDocument/2006/relationships/image" Target="../media/image506.png"/><Relationship Id="rId5" Type="http://schemas.openxmlformats.org/officeDocument/2006/relationships/image" Target="../media/image483.png"/><Relationship Id="rId15" Type="http://schemas.openxmlformats.org/officeDocument/2006/relationships/image" Target="../media/image489.png"/><Relationship Id="rId23" Type="http://schemas.openxmlformats.org/officeDocument/2006/relationships/image" Target="../media/image497.png"/><Relationship Id="rId28" Type="http://schemas.openxmlformats.org/officeDocument/2006/relationships/image" Target="../media/image502.png"/><Relationship Id="rId10" Type="http://schemas.openxmlformats.org/officeDocument/2006/relationships/image" Target="../media/image460.png"/><Relationship Id="rId19" Type="http://schemas.openxmlformats.org/officeDocument/2006/relationships/image" Target="../media/image493.png"/><Relationship Id="rId31" Type="http://schemas.openxmlformats.org/officeDocument/2006/relationships/image" Target="../media/image505.png"/><Relationship Id="rId4" Type="http://schemas.openxmlformats.org/officeDocument/2006/relationships/image" Target="../media/image454.png"/><Relationship Id="rId9" Type="http://schemas.openxmlformats.org/officeDocument/2006/relationships/image" Target="../media/image487.png"/><Relationship Id="rId14" Type="http://schemas.openxmlformats.org/officeDocument/2006/relationships/image" Target="../media/image488.png"/><Relationship Id="rId22" Type="http://schemas.openxmlformats.org/officeDocument/2006/relationships/image" Target="../media/image496.png"/><Relationship Id="rId27" Type="http://schemas.openxmlformats.org/officeDocument/2006/relationships/image" Target="../media/image501.png"/><Relationship Id="rId30" Type="http://schemas.openxmlformats.org/officeDocument/2006/relationships/image" Target="../media/image504.png"/><Relationship Id="rId35" Type="http://schemas.openxmlformats.org/officeDocument/2006/relationships/image" Target="../media/image509.png"/><Relationship Id="rId8" Type="http://schemas.openxmlformats.org/officeDocument/2006/relationships/image" Target="../media/image4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4.png"/><Relationship Id="rId13" Type="http://schemas.openxmlformats.org/officeDocument/2006/relationships/image" Target="../media/image463.png"/><Relationship Id="rId18" Type="http://schemas.openxmlformats.org/officeDocument/2006/relationships/image" Target="../media/image467.png"/><Relationship Id="rId26" Type="http://schemas.openxmlformats.org/officeDocument/2006/relationships/image" Target="../media/image475.png"/><Relationship Id="rId3" Type="http://schemas.openxmlformats.org/officeDocument/2006/relationships/image" Target="../media/image510.png"/><Relationship Id="rId21" Type="http://schemas.openxmlformats.org/officeDocument/2006/relationships/image" Target="../media/image525.png"/><Relationship Id="rId7" Type="http://schemas.openxmlformats.org/officeDocument/2006/relationships/image" Target="../media/image513.png"/><Relationship Id="rId12" Type="http://schemas.openxmlformats.org/officeDocument/2006/relationships/image" Target="../media/image518.png"/><Relationship Id="rId17" Type="http://schemas.openxmlformats.org/officeDocument/2006/relationships/image" Target="../media/image522.png"/><Relationship Id="rId25" Type="http://schemas.openxmlformats.org/officeDocument/2006/relationships/image" Target="../media/image528.png"/><Relationship Id="rId2" Type="http://schemas.openxmlformats.org/officeDocument/2006/relationships/image" Target="../media/image12.png"/><Relationship Id="rId16" Type="http://schemas.openxmlformats.org/officeDocument/2006/relationships/image" Target="../media/image521.png"/><Relationship Id="rId20" Type="http://schemas.openxmlformats.org/officeDocument/2006/relationships/image" Target="../media/image524.png"/><Relationship Id="rId29" Type="http://schemas.openxmlformats.org/officeDocument/2006/relationships/image" Target="../media/image5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2.png"/><Relationship Id="rId11" Type="http://schemas.openxmlformats.org/officeDocument/2006/relationships/image" Target="../media/image517.png"/><Relationship Id="rId24" Type="http://schemas.openxmlformats.org/officeDocument/2006/relationships/image" Target="../media/image527.png"/><Relationship Id="rId5" Type="http://schemas.openxmlformats.org/officeDocument/2006/relationships/image" Target="../media/image511.png"/><Relationship Id="rId15" Type="http://schemas.openxmlformats.org/officeDocument/2006/relationships/image" Target="../media/image520.png"/><Relationship Id="rId23" Type="http://schemas.openxmlformats.org/officeDocument/2006/relationships/image" Target="../media/image526.png"/><Relationship Id="rId28" Type="http://schemas.openxmlformats.org/officeDocument/2006/relationships/image" Target="../media/image529.png"/><Relationship Id="rId10" Type="http://schemas.openxmlformats.org/officeDocument/2006/relationships/image" Target="../media/image516.png"/><Relationship Id="rId19" Type="http://schemas.openxmlformats.org/officeDocument/2006/relationships/image" Target="../media/image523.png"/><Relationship Id="rId4" Type="http://schemas.openxmlformats.org/officeDocument/2006/relationships/image" Target="../media/image454.png"/><Relationship Id="rId9" Type="http://schemas.openxmlformats.org/officeDocument/2006/relationships/image" Target="../media/image515.png"/><Relationship Id="rId14" Type="http://schemas.openxmlformats.org/officeDocument/2006/relationships/image" Target="../media/image519.png"/><Relationship Id="rId22" Type="http://schemas.openxmlformats.org/officeDocument/2006/relationships/image" Target="../media/image464.png"/><Relationship Id="rId27" Type="http://schemas.openxmlformats.org/officeDocument/2006/relationships/image" Target="../media/image4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3.png"/><Relationship Id="rId13" Type="http://schemas.openxmlformats.org/officeDocument/2006/relationships/image" Target="../media/image467.png"/><Relationship Id="rId18" Type="http://schemas.openxmlformats.org/officeDocument/2006/relationships/image" Target="../media/image465.png"/><Relationship Id="rId3" Type="http://schemas.openxmlformats.org/officeDocument/2006/relationships/image" Target="../media/image531.png"/><Relationship Id="rId21" Type="http://schemas.openxmlformats.org/officeDocument/2006/relationships/image" Target="../media/image542.png"/><Relationship Id="rId7" Type="http://schemas.openxmlformats.org/officeDocument/2006/relationships/image" Target="../media/image534.png"/><Relationship Id="rId12" Type="http://schemas.openxmlformats.org/officeDocument/2006/relationships/image" Target="../media/image536.png"/><Relationship Id="rId17" Type="http://schemas.openxmlformats.org/officeDocument/2006/relationships/image" Target="../media/image464.png"/><Relationship Id="rId2" Type="http://schemas.openxmlformats.org/officeDocument/2006/relationships/image" Target="../media/image12.png"/><Relationship Id="rId16" Type="http://schemas.openxmlformats.org/officeDocument/2006/relationships/image" Target="../media/image539.png"/><Relationship Id="rId20" Type="http://schemas.openxmlformats.org/officeDocument/2006/relationships/image" Target="../media/image5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3.png"/><Relationship Id="rId11" Type="http://schemas.openxmlformats.org/officeDocument/2006/relationships/image" Target="../media/image535.png"/><Relationship Id="rId5" Type="http://schemas.openxmlformats.org/officeDocument/2006/relationships/image" Target="../media/image516.png"/><Relationship Id="rId15" Type="http://schemas.openxmlformats.org/officeDocument/2006/relationships/image" Target="../media/image538.png"/><Relationship Id="rId10" Type="http://schemas.openxmlformats.org/officeDocument/2006/relationships/image" Target="../media/image520.png"/><Relationship Id="rId19" Type="http://schemas.openxmlformats.org/officeDocument/2006/relationships/image" Target="../media/image540.png"/><Relationship Id="rId4" Type="http://schemas.openxmlformats.org/officeDocument/2006/relationships/image" Target="../media/image532.png"/><Relationship Id="rId9" Type="http://schemas.openxmlformats.org/officeDocument/2006/relationships/image" Target="../media/image519.png"/><Relationship Id="rId14" Type="http://schemas.openxmlformats.org/officeDocument/2006/relationships/image" Target="../media/image537.png"/><Relationship Id="rId22" Type="http://schemas.openxmlformats.org/officeDocument/2006/relationships/image" Target="../media/image5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8.png"/><Relationship Id="rId13" Type="http://schemas.openxmlformats.org/officeDocument/2006/relationships/image" Target="../media/image552.png"/><Relationship Id="rId18" Type="http://schemas.openxmlformats.org/officeDocument/2006/relationships/image" Target="../media/image467.png"/><Relationship Id="rId26" Type="http://schemas.openxmlformats.org/officeDocument/2006/relationships/image" Target="../media/image558.png"/><Relationship Id="rId3" Type="http://schemas.openxmlformats.org/officeDocument/2006/relationships/image" Target="../media/image544.png"/><Relationship Id="rId21" Type="http://schemas.openxmlformats.org/officeDocument/2006/relationships/image" Target="../media/image555.png"/><Relationship Id="rId7" Type="http://schemas.openxmlformats.org/officeDocument/2006/relationships/image" Target="../media/image547.png"/><Relationship Id="rId12" Type="http://schemas.openxmlformats.org/officeDocument/2006/relationships/image" Target="../media/image551.png"/><Relationship Id="rId17" Type="http://schemas.openxmlformats.org/officeDocument/2006/relationships/image" Target="../media/image553.png"/><Relationship Id="rId25" Type="http://schemas.openxmlformats.org/officeDocument/2006/relationships/image" Target="../media/image557.png"/><Relationship Id="rId2" Type="http://schemas.openxmlformats.org/officeDocument/2006/relationships/image" Target="../media/image12.png"/><Relationship Id="rId16" Type="http://schemas.openxmlformats.org/officeDocument/2006/relationships/image" Target="../media/image520.png"/><Relationship Id="rId20" Type="http://schemas.openxmlformats.org/officeDocument/2006/relationships/image" Target="../media/image5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6.png"/><Relationship Id="rId11" Type="http://schemas.openxmlformats.org/officeDocument/2006/relationships/image" Target="../media/image516.png"/><Relationship Id="rId24" Type="http://schemas.openxmlformats.org/officeDocument/2006/relationships/image" Target="../media/image556.png"/><Relationship Id="rId5" Type="http://schemas.openxmlformats.org/officeDocument/2006/relationships/image" Target="../media/image545.png"/><Relationship Id="rId15" Type="http://schemas.openxmlformats.org/officeDocument/2006/relationships/image" Target="../media/image519.png"/><Relationship Id="rId23" Type="http://schemas.openxmlformats.org/officeDocument/2006/relationships/image" Target="../media/image465.png"/><Relationship Id="rId10" Type="http://schemas.openxmlformats.org/officeDocument/2006/relationships/image" Target="../media/image550.png"/><Relationship Id="rId19" Type="http://schemas.openxmlformats.org/officeDocument/2006/relationships/image" Target="../media/image468.png"/><Relationship Id="rId4" Type="http://schemas.openxmlformats.org/officeDocument/2006/relationships/image" Target="../media/image454.png"/><Relationship Id="rId9" Type="http://schemas.openxmlformats.org/officeDocument/2006/relationships/image" Target="../media/image549.png"/><Relationship Id="rId14" Type="http://schemas.openxmlformats.org/officeDocument/2006/relationships/image" Target="../media/image463.png"/><Relationship Id="rId22" Type="http://schemas.openxmlformats.org/officeDocument/2006/relationships/image" Target="../media/image4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3.png"/><Relationship Id="rId13" Type="http://schemas.openxmlformats.org/officeDocument/2006/relationships/image" Target="../media/image565.png"/><Relationship Id="rId18" Type="http://schemas.openxmlformats.org/officeDocument/2006/relationships/image" Target="../media/image570.png"/><Relationship Id="rId3" Type="http://schemas.openxmlformats.org/officeDocument/2006/relationships/image" Target="../media/image559.png"/><Relationship Id="rId7" Type="http://schemas.openxmlformats.org/officeDocument/2006/relationships/image" Target="../media/image563.png"/><Relationship Id="rId12" Type="http://schemas.openxmlformats.org/officeDocument/2006/relationships/image" Target="../media/image467.png"/><Relationship Id="rId17" Type="http://schemas.openxmlformats.org/officeDocument/2006/relationships/image" Target="../media/image569.png"/><Relationship Id="rId2" Type="http://schemas.openxmlformats.org/officeDocument/2006/relationships/image" Target="../media/image12.png"/><Relationship Id="rId16" Type="http://schemas.openxmlformats.org/officeDocument/2006/relationships/image" Target="../media/image5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2.png"/><Relationship Id="rId11" Type="http://schemas.openxmlformats.org/officeDocument/2006/relationships/image" Target="../media/image564.png"/><Relationship Id="rId5" Type="http://schemas.openxmlformats.org/officeDocument/2006/relationships/image" Target="../media/image561.png"/><Relationship Id="rId15" Type="http://schemas.openxmlformats.org/officeDocument/2006/relationships/image" Target="../media/image567.png"/><Relationship Id="rId10" Type="http://schemas.openxmlformats.org/officeDocument/2006/relationships/image" Target="../media/image465.png"/><Relationship Id="rId4" Type="http://schemas.openxmlformats.org/officeDocument/2006/relationships/image" Target="../media/image560.png"/><Relationship Id="rId9" Type="http://schemas.openxmlformats.org/officeDocument/2006/relationships/image" Target="../media/image464.png"/><Relationship Id="rId14" Type="http://schemas.openxmlformats.org/officeDocument/2006/relationships/image" Target="../media/image5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9.png"/><Relationship Id="rId13" Type="http://schemas.openxmlformats.org/officeDocument/2006/relationships/image" Target="../media/image463.png"/><Relationship Id="rId18" Type="http://schemas.openxmlformats.org/officeDocument/2006/relationships/image" Target="../media/image467.png"/><Relationship Id="rId26" Type="http://schemas.openxmlformats.org/officeDocument/2006/relationships/image" Target="../media/image579.png"/><Relationship Id="rId3" Type="http://schemas.openxmlformats.org/officeDocument/2006/relationships/image" Target="../media/image571.png"/><Relationship Id="rId21" Type="http://schemas.openxmlformats.org/officeDocument/2006/relationships/image" Target="../media/image577.png"/><Relationship Id="rId7" Type="http://schemas.openxmlformats.org/officeDocument/2006/relationships/image" Target="../media/image574.png"/><Relationship Id="rId12" Type="http://schemas.openxmlformats.org/officeDocument/2006/relationships/image" Target="../media/image563.png"/><Relationship Id="rId17" Type="http://schemas.openxmlformats.org/officeDocument/2006/relationships/image" Target="../media/image576.png"/><Relationship Id="rId25" Type="http://schemas.openxmlformats.org/officeDocument/2006/relationships/image" Target="../media/image578.png"/><Relationship Id="rId2" Type="http://schemas.openxmlformats.org/officeDocument/2006/relationships/image" Target="../media/image12.png"/><Relationship Id="rId16" Type="http://schemas.openxmlformats.org/officeDocument/2006/relationships/image" Target="../media/image575.png"/><Relationship Id="rId20" Type="http://schemas.openxmlformats.org/officeDocument/2006/relationships/image" Target="../media/image5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3.png"/><Relationship Id="rId11" Type="http://schemas.openxmlformats.org/officeDocument/2006/relationships/image" Target="../media/image562.png"/><Relationship Id="rId24" Type="http://schemas.openxmlformats.org/officeDocument/2006/relationships/image" Target="../media/image564.png"/><Relationship Id="rId5" Type="http://schemas.openxmlformats.org/officeDocument/2006/relationships/image" Target="../media/image572.png"/><Relationship Id="rId15" Type="http://schemas.openxmlformats.org/officeDocument/2006/relationships/image" Target="../media/image520.png"/><Relationship Id="rId23" Type="http://schemas.openxmlformats.org/officeDocument/2006/relationships/image" Target="../media/image465.png"/><Relationship Id="rId10" Type="http://schemas.openxmlformats.org/officeDocument/2006/relationships/image" Target="../media/image561.png"/><Relationship Id="rId19" Type="http://schemas.openxmlformats.org/officeDocument/2006/relationships/image" Target="../media/image523.png"/><Relationship Id="rId4" Type="http://schemas.openxmlformats.org/officeDocument/2006/relationships/image" Target="../media/image454.png"/><Relationship Id="rId9" Type="http://schemas.openxmlformats.org/officeDocument/2006/relationships/image" Target="../media/image560.png"/><Relationship Id="rId14" Type="http://schemas.openxmlformats.org/officeDocument/2006/relationships/image" Target="../media/image519.png"/><Relationship Id="rId22" Type="http://schemas.openxmlformats.org/officeDocument/2006/relationships/image" Target="../media/image46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6.png"/><Relationship Id="rId13" Type="http://schemas.openxmlformats.org/officeDocument/2006/relationships/image" Target="../media/image590.png"/><Relationship Id="rId3" Type="http://schemas.openxmlformats.org/officeDocument/2006/relationships/image" Target="../media/image581.png"/><Relationship Id="rId7" Type="http://schemas.openxmlformats.org/officeDocument/2006/relationships/image" Target="../media/image585.png"/><Relationship Id="rId12" Type="http://schemas.openxmlformats.org/officeDocument/2006/relationships/image" Target="../media/image12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4.png"/><Relationship Id="rId11" Type="http://schemas.openxmlformats.org/officeDocument/2006/relationships/image" Target="../media/image589.png"/><Relationship Id="rId5" Type="http://schemas.openxmlformats.org/officeDocument/2006/relationships/image" Target="../media/image583.png"/><Relationship Id="rId10" Type="http://schemas.openxmlformats.org/officeDocument/2006/relationships/image" Target="../media/image588.png"/><Relationship Id="rId4" Type="http://schemas.openxmlformats.org/officeDocument/2006/relationships/image" Target="../media/image582.png"/><Relationship Id="rId9" Type="http://schemas.openxmlformats.org/officeDocument/2006/relationships/image" Target="../media/image58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5.png"/><Relationship Id="rId13" Type="http://schemas.openxmlformats.org/officeDocument/2006/relationships/image" Target="../media/image464.png"/><Relationship Id="rId18" Type="http://schemas.openxmlformats.org/officeDocument/2006/relationships/image" Target="../media/image599.png"/><Relationship Id="rId26" Type="http://schemas.openxmlformats.org/officeDocument/2006/relationships/image" Target="../media/image606.png"/><Relationship Id="rId3" Type="http://schemas.openxmlformats.org/officeDocument/2006/relationships/image" Target="../media/image591.png"/><Relationship Id="rId21" Type="http://schemas.openxmlformats.org/officeDocument/2006/relationships/image" Target="../media/image601.png"/><Relationship Id="rId7" Type="http://schemas.openxmlformats.org/officeDocument/2006/relationships/image" Target="../media/image594.png"/><Relationship Id="rId12" Type="http://schemas.openxmlformats.org/officeDocument/2006/relationships/image" Target="../media/image463.png"/><Relationship Id="rId17" Type="http://schemas.openxmlformats.org/officeDocument/2006/relationships/image" Target="../media/image598.png"/><Relationship Id="rId25" Type="http://schemas.openxmlformats.org/officeDocument/2006/relationships/image" Target="../media/image605.png"/><Relationship Id="rId2" Type="http://schemas.openxmlformats.org/officeDocument/2006/relationships/image" Target="../media/image12.png"/><Relationship Id="rId16" Type="http://schemas.openxmlformats.org/officeDocument/2006/relationships/image" Target="../media/image467.png"/><Relationship Id="rId20" Type="http://schemas.openxmlformats.org/officeDocument/2006/relationships/image" Target="../media/image600.png"/><Relationship Id="rId29" Type="http://schemas.openxmlformats.org/officeDocument/2006/relationships/image" Target="../media/image60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3.png"/><Relationship Id="rId11" Type="http://schemas.openxmlformats.org/officeDocument/2006/relationships/image" Target="../media/image597.png"/><Relationship Id="rId24" Type="http://schemas.openxmlformats.org/officeDocument/2006/relationships/image" Target="../media/image604.png"/><Relationship Id="rId5" Type="http://schemas.openxmlformats.org/officeDocument/2006/relationships/image" Target="../media/image592.png"/><Relationship Id="rId15" Type="http://schemas.openxmlformats.org/officeDocument/2006/relationships/image" Target="../media/image556.png"/><Relationship Id="rId23" Type="http://schemas.openxmlformats.org/officeDocument/2006/relationships/image" Target="../media/image603.png"/><Relationship Id="rId28" Type="http://schemas.openxmlformats.org/officeDocument/2006/relationships/image" Target="../media/image607.png"/><Relationship Id="rId10" Type="http://schemas.openxmlformats.org/officeDocument/2006/relationships/image" Target="../media/image596.png"/><Relationship Id="rId19" Type="http://schemas.openxmlformats.org/officeDocument/2006/relationships/image" Target="../media/image524.png"/><Relationship Id="rId4" Type="http://schemas.openxmlformats.org/officeDocument/2006/relationships/image" Target="../media/image454.png"/><Relationship Id="rId9" Type="http://schemas.openxmlformats.org/officeDocument/2006/relationships/image" Target="../media/image461.png"/><Relationship Id="rId14" Type="http://schemas.openxmlformats.org/officeDocument/2006/relationships/image" Target="../media/image465.png"/><Relationship Id="rId22" Type="http://schemas.openxmlformats.org/officeDocument/2006/relationships/image" Target="../media/image602.png"/><Relationship Id="rId27" Type="http://schemas.openxmlformats.org/officeDocument/2006/relationships/image" Target="../media/image569.png"/><Relationship Id="rId30" Type="http://schemas.openxmlformats.org/officeDocument/2006/relationships/image" Target="../media/image60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2.png"/><Relationship Id="rId4" Type="http://schemas.openxmlformats.org/officeDocument/2006/relationships/image" Target="../media/image6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4.png"/><Relationship Id="rId2" Type="http://schemas.openxmlformats.org/officeDocument/2006/relationships/image" Target="../media/image6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DA3B6-92FA-9138-4956-355DEF674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747920-9547-6EE8-05F6-7E080FA394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3"/>
            <a:ext cx="12192000" cy="44646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B47ED3-EB79-9FFD-593B-549E70262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655089"/>
            <a:ext cx="8933796" cy="23673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ar-L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الجلسة الثانية: الاستعراض الوطني للتقدم المحرز نحو تنفيذ إعلان ومنهاج عمل بيجين +30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86EF41-8E4C-B1B6-6E65-B6EFBDD113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716379"/>
            <a:ext cx="12192000" cy="2130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632623A-53E5-2A52-6B64-36722B43F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6" y="5189904"/>
            <a:ext cx="3589023" cy="1244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34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52217" y="2261946"/>
            <a:ext cx="7868284" cy="1544320"/>
            <a:chOff x="2252217" y="2261946"/>
            <a:chExt cx="7868284" cy="1544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8726" y="2261946"/>
              <a:ext cx="335279" cy="8125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7791" y="2261946"/>
              <a:ext cx="6493256" cy="8125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6703" y="2993771"/>
              <a:ext cx="6773291" cy="8122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7979" y="2993771"/>
              <a:ext cx="652271" cy="8122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2217" y="2993771"/>
              <a:ext cx="956005" cy="81229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0788" y="286511"/>
            <a:ext cx="2628900" cy="10835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28288" y="4610100"/>
            <a:ext cx="4535423" cy="15331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215897"/>
            <a:ext cx="11955780" cy="4741545"/>
            <a:chOff x="0" y="1215897"/>
            <a:chExt cx="11955780" cy="47415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4082" y="1215897"/>
              <a:ext cx="9521571" cy="5425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33827" y="1619249"/>
              <a:ext cx="9317990" cy="20320"/>
            </a:xfrm>
            <a:custGeom>
              <a:avLst/>
              <a:gdLst/>
              <a:ahLst/>
              <a:cxnLst/>
              <a:rect l="l" t="t" r="r" b="b"/>
              <a:pathLst>
                <a:path w="9317990" h="20319">
                  <a:moveTo>
                    <a:pt x="9317736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9317736" y="19812"/>
                  </a:lnTo>
                  <a:lnTo>
                    <a:pt x="931773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78135" y="4866766"/>
              <a:ext cx="1064133" cy="3383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374" y="4866766"/>
              <a:ext cx="459943" cy="3383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7217" y="4866766"/>
              <a:ext cx="933450" cy="3383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4821" y="4866766"/>
              <a:ext cx="951229" cy="3383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16367" y="4866766"/>
              <a:ext cx="900023" cy="3383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9336" y="4866766"/>
              <a:ext cx="683971" cy="3383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08192" y="4866766"/>
              <a:ext cx="821436" cy="3383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70093" y="4866766"/>
              <a:ext cx="1163065" cy="3383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03977" y="4866766"/>
              <a:ext cx="148589" cy="3383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18050" y="4866766"/>
              <a:ext cx="281177" cy="3383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25798" y="4866766"/>
              <a:ext cx="564896" cy="3383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52776" y="4866766"/>
              <a:ext cx="2114169" cy="3383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56893" y="4866766"/>
              <a:ext cx="661034" cy="3383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1533" y="5192598"/>
              <a:ext cx="1278712" cy="3386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74378" y="5192598"/>
              <a:ext cx="928331" cy="3386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20453" y="5192598"/>
              <a:ext cx="148590" cy="3386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40621" y="5192598"/>
              <a:ext cx="272033" cy="3386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60562" y="5192598"/>
              <a:ext cx="564896" cy="3386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37348" y="5192598"/>
              <a:ext cx="894689" cy="3386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76160" y="5192598"/>
              <a:ext cx="406400" cy="3386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31152" y="5192598"/>
              <a:ext cx="520192" cy="3386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63283" y="5192598"/>
              <a:ext cx="548639" cy="3386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24727" y="5192598"/>
              <a:ext cx="700430" cy="33863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76445" y="5192598"/>
              <a:ext cx="1802383" cy="3386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75989" y="5192598"/>
              <a:ext cx="680085" cy="3386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16910" y="5192598"/>
              <a:ext cx="306324" cy="3386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01798" y="5192598"/>
              <a:ext cx="613663" cy="3386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53029" y="5192598"/>
              <a:ext cx="97536" cy="3386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0" y="1373123"/>
              <a:ext cx="3666744" cy="458419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5332476" y="1872995"/>
            <a:ext cx="6153785" cy="338455"/>
            <a:chOff x="5332476" y="1872995"/>
            <a:chExt cx="6153785" cy="338455"/>
          </a:xfrm>
        </p:grpSpPr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026775" y="1872995"/>
              <a:ext cx="459028" cy="33832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427842" y="1872995"/>
              <a:ext cx="647395" cy="3383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15982" y="1872995"/>
              <a:ext cx="475487" cy="3383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648697" y="1872995"/>
              <a:ext cx="416559" cy="33832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549638" y="1872995"/>
              <a:ext cx="195072" cy="33832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133585" y="1872995"/>
              <a:ext cx="457200" cy="33832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508746" y="1872995"/>
              <a:ext cx="685800" cy="3383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06868" y="1872995"/>
              <a:ext cx="853782" cy="33832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848856" y="1872995"/>
              <a:ext cx="935227" cy="33832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094476" y="1872995"/>
              <a:ext cx="817879" cy="33832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381244" y="1872995"/>
              <a:ext cx="768096" cy="33832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32476" y="1872995"/>
              <a:ext cx="97536" cy="338327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1623675" y="1838960"/>
            <a:ext cx="142875" cy="1186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Symbol"/>
                <a:cs typeface="Symbol"/>
              </a:rPr>
              <a:t></a:t>
            </a:r>
            <a:endParaRPr sz="20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Symbol"/>
                <a:cs typeface="Symbol"/>
              </a:rPr>
              <a:t></a:t>
            </a:r>
            <a:endParaRPr sz="2000">
              <a:latin typeface="Symbol"/>
              <a:cs typeface="Symbo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356859" y="2727655"/>
            <a:ext cx="6129020" cy="339090"/>
            <a:chOff x="5356859" y="2727655"/>
            <a:chExt cx="6129020" cy="339090"/>
          </a:xfrm>
        </p:grpSpPr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026775" y="2727655"/>
              <a:ext cx="459028" cy="33863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427842" y="2727655"/>
              <a:ext cx="647395" cy="3386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15981" y="2727655"/>
              <a:ext cx="475487" cy="33863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606025" y="2727655"/>
              <a:ext cx="400303" cy="33863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289289" y="2727655"/>
              <a:ext cx="1357883" cy="33863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66659" y="2727655"/>
              <a:ext cx="768438" cy="33863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138415" y="2727655"/>
              <a:ext cx="501903" cy="33863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635495" y="2727655"/>
              <a:ext cx="598931" cy="33863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41135" y="2727655"/>
              <a:ext cx="645566" cy="33863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56859" y="2727655"/>
              <a:ext cx="736091" cy="338632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8036306" y="3156457"/>
            <a:ext cx="3493770" cy="338455"/>
            <a:chOff x="8036306" y="3156457"/>
            <a:chExt cx="3493770" cy="338455"/>
          </a:xfrm>
        </p:grpSpPr>
        <p:pic>
          <p:nvPicPr>
            <p:cNvPr id="61" name="object 6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369550" y="3156457"/>
              <a:ext cx="1160449" cy="33832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749282" y="3156457"/>
              <a:ext cx="672998" cy="33832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389618" y="3156457"/>
              <a:ext cx="454914" cy="33832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749538" y="3156457"/>
              <a:ext cx="702259" cy="33832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085074" y="3156457"/>
              <a:ext cx="711200" cy="33832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036306" y="3156457"/>
              <a:ext cx="97535" cy="338327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4602226" y="4011117"/>
            <a:ext cx="6897370" cy="339090"/>
            <a:chOff x="4602226" y="4011117"/>
            <a:chExt cx="6897370" cy="339090"/>
          </a:xfrm>
        </p:grpSpPr>
        <p:pic>
          <p:nvPicPr>
            <p:cNvPr id="68" name="object 6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958195" y="4011117"/>
              <a:ext cx="541324" cy="33863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214102" y="4011117"/>
              <a:ext cx="805789" cy="33863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276841" y="4011117"/>
              <a:ext cx="987171" cy="33863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315197" y="4011117"/>
              <a:ext cx="1020572" cy="3386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955534" y="4011117"/>
              <a:ext cx="454914" cy="33863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581900" y="4011117"/>
              <a:ext cx="425094" cy="33863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841236" y="4011117"/>
              <a:ext cx="822959" cy="3386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473952" y="4011117"/>
              <a:ext cx="468629" cy="33863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650994" y="4011117"/>
              <a:ext cx="1874469" cy="33863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02226" y="4011117"/>
              <a:ext cx="97536" cy="338632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11623675" y="3977081"/>
            <a:ext cx="142875" cy="1186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Symbol"/>
                <a:cs typeface="Symbol"/>
              </a:rPr>
              <a:t></a:t>
            </a:r>
            <a:endParaRPr sz="20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Symbol"/>
                <a:cs typeface="Symbol"/>
              </a:rPr>
              <a:t>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1623675" y="6015634"/>
            <a:ext cx="142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ymbol"/>
                <a:cs typeface="Symbol"/>
              </a:rPr>
              <a:t></a:t>
            </a:r>
            <a:endParaRPr sz="2000">
              <a:latin typeface="Symbol"/>
              <a:cs typeface="Symbol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556892" y="6049670"/>
            <a:ext cx="9979025" cy="664845"/>
            <a:chOff x="1556892" y="6049670"/>
            <a:chExt cx="9979025" cy="664845"/>
          </a:xfrm>
        </p:grpSpPr>
        <p:pic>
          <p:nvPicPr>
            <p:cNvPr id="81" name="object 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778362" y="6049670"/>
              <a:ext cx="757123" cy="33832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948560" y="6049670"/>
              <a:ext cx="8929395" cy="33832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556892" y="6049670"/>
              <a:ext cx="468630" cy="33832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953623" y="6375806"/>
              <a:ext cx="546811" cy="33863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0320782" y="6375806"/>
              <a:ext cx="691654" cy="33863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962641" y="6375806"/>
              <a:ext cx="454914" cy="33863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211310" y="6375806"/>
              <a:ext cx="812546" cy="33863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478265" y="6375806"/>
              <a:ext cx="813816" cy="33863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914385" y="6375806"/>
              <a:ext cx="638175" cy="33863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257288" y="6375806"/>
              <a:ext cx="722744" cy="33863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670547" y="6375806"/>
              <a:ext cx="664845" cy="33863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09359" y="6375806"/>
              <a:ext cx="454913" cy="33863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443727" y="6375806"/>
              <a:ext cx="926591" cy="33863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070094" y="6375806"/>
              <a:ext cx="423062" cy="33863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612894" y="6375806"/>
              <a:ext cx="502920" cy="33863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831082" y="6375806"/>
              <a:ext cx="830795" cy="33863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472941" y="6375806"/>
              <a:ext cx="454913" cy="33863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668269" y="6375806"/>
              <a:ext cx="897940" cy="33863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962276" y="6375806"/>
              <a:ext cx="763117" cy="33863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913508" y="6375806"/>
              <a:ext cx="97536" cy="3386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94476" y="1380489"/>
            <a:ext cx="5860415" cy="542925"/>
            <a:chOff x="6094476" y="1380489"/>
            <a:chExt cx="5860415" cy="5429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5111" y="1380489"/>
              <a:ext cx="5859779" cy="5425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4476" y="1783841"/>
              <a:ext cx="5657215" cy="20320"/>
            </a:xfrm>
            <a:custGeom>
              <a:avLst/>
              <a:gdLst/>
              <a:ahLst/>
              <a:cxnLst/>
              <a:rect l="l" t="t" r="r" b="b"/>
              <a:pathLst>
                <a:path w="5657215" h="20319">
                  <a:moveTo>
                    <a:pt x="5657088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5657088" y="19812"/>
                  </a:lnTo>
                  <a:lnTo>
                    <a:pt x="565708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613642" y="2042871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50046" y="2549905"/>
            <a:ext cx="3287395" cy="372110"/>
            <a:chOff x="8250046" y="2549905"/>
            <a:chExt cx="3287395" cy="3721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97032" y="2549905"/>
              <a:ext cx="1240027" cy="3718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2088" y="2549905"/>
              <a:ext cx="755294" cy="3718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50046" y="2549905"/>
              <a:ext cx="1423263" cy="37185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0" y="929639"/>
            <a:ext cx="11518900" cy="4445635"/>
            <a:chOff x="0" y="929639"/>
            <a:chExt cx="11518900" cy="444563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63961" y="2078431"/>
              <a:ext cx="654710" cy="372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11461" y="2078431"/>
              <a:ext cx="1034796" cy="372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36328" y="2078431"/>
              <a:ext cx="731520" cy="372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56954" y="2078431"/>
              <a:ext cx="687222" cy="372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55915" y="2078431"/>
              <a:ext cx="766267" cy="372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58278" y="2078431"/>
              <a:ext cx="950976" cy="372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4482" y="2078431"/>
              <a:ext cx="704088" cy="3721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03189" y="2078431"/>
              <a:ext cx="1254099" cy="3721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98518" y="2078431"/>
              <a:ext cx="925830" cy="3721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33113" y="2078431"/>
              <a:ext cx="628650" cy="3721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00983" y="2078431"/>
              <a:ext cx="585215" cy="3721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63961" y="4380306"/>
              <a:ext cx="654710" cy="3721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83316" y="4380306"/>
              <a:ext cx="686816" cy="3721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82277" y="4380306"/>
              <a:ext cx="766267" cy="3721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82863" y="4380306"/>
              <a:ext cx="951318" cy="3721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30590" y="4380306"/>
              <a:ext cx="704087" cy="3721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13954" y="4380306"/>
              <a:ext cx="565784" cy="3721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73746" y="4380306"/>
              <a:ext cx="277368" cy="3721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75986" y="4380306"/>
              <a:ext cx="2013204" cy="3721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15410" y="4380306"/>
              <a:ext cx="1609343" cy="3721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08248" y="4380306"/>
              <a:ext cx="514807" cy="3721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09316" y="4380306"/>
              <a:ext cx="643737" cy="3721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54451" y="4380306"/>
              <a:ext cx="109727" cy="3721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929639"/>
              <a:ext cx="3416808" cy="4445508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8031606" y="2514345"/>
            <a:ext cx="1651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–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460615" y="2549905"/>
            <a:ext cx="666115" cy="372110"/>
            <a:chOff x="7460615" y="2549905"/>
            <a:chExt cx="666115" cy="372110"/>
          </a:xfrm>
        </p:grpSpPr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17003" y="2549905"/>
              <a:ext cx="434848" cy="3718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43139" y="2549905"/>
              <a:ext cx="283464" cy="3718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60615" y="2549905"/>
              <a:ext cx="109727" cy="37185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1613642" y="3435222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410578" y="3470783"/>
            <a:ext cx="5145405" cy="372110"/>
            <a:chOff x="6410578" y="3470783"/>
            <a:chExt cx="5145405" cy="372110"/>
          </a:xfrm>
        </p:grpSpPr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824336" y="3470783"/>
              <a:ext cx="731520" cy="37185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489312" y="3470783"/>
              <a:ext cx="1384934" cy="37185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28482" y="3470783"/>
              <a:ext cx="1611210" cy="37185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21574" y="3470783"/>
              <a:ext cx="514350" cy="37185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22642" y="3470783"/>
              <a:ext cx="643737" cy="37185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10578" y="3470783"/>
              <a:ext cx="565784" cy="371856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6190234" y="3435222"/>
            <a:ext cx="1651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–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605526" y="3470783"/>
            <a:ext cx="641985" cy="372110"/>
            <a:chOff x="5605526" y="3470783"/>
            <a:chExt cx="641985" cy="372110"/>
          </a:xfrm>
        </p:grpSpPr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728970" y="3470783"/>
              <a:ext cx="518160" cy="37185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05526" y="3470783"/>
              <a:ext cx="109727" cy="371856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5607050" y="5301386"/>
            <a:ext cx="5949315" cy="372110"/>
            <a:chOff x="5607050" y="5301386"/>
            <a:chExt cx="5949315" cy="372110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674984" y="5301386"/>
              <a:ext cx="880872" cy="3718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28809" y="5301386"/>
              <a:ext cx="775411" cy="3718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693530" y="5301386"/>
              <a:ext cx="1385188" cy="37185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61426" y="5301386"/>
              <a:ext cx="872604" cy="37185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755002" y="5301386"/>
              <a:ext cx="1156550" cy="37185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45047" y="5301386"/>
              <a:ext cx="514350" cy="37185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45734" y="5301386"/>
              <a:ext cx="643737" cy="37185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661914" y="5301386"/>
              <a:ext cx="167639" cy="37185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07050" y="5301386"/>
              <a:ext cx="109727" cy="371856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11613642" y="4344746"/>
            <a:ext cx="154305" cy="2204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947158" y="6223711"/>
            <a:ext cx="6609080" cy="372110"/>
            <a:chOff x="4947158" y="6223711"/>
            <a:chExt cx="6609080" cy="372110"/>
          </a:xfrm>
        </p:grpSpPr>
        <p:pic>
          <p:nvPicPr>
            <p:cNvPr id="65" name="object 6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824336" y="6223711"/>
              <a:ext cx="731520" cy="37185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489313" y="6223711"/>
              <a:ext cx="1384934" cy="37185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88375" y="6223711"/>
              <a:ext cx="951318" cy="37185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04939" y="6223711"/>
              <a:ext cx="1665985" cy="37185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049010" y="6223711"/>
              <a:ext cx="1001610" cy="37185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002022" y="6223711"/>
              <a:ext cx="1121664" cy="37185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47158" y="6223711"/>
              <a:ext cx="109727" cy="3718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372734" y="1869313"/>
            <a:ext cx="6275070" cy="372110"/>
            <a:chOff x="5372734" y="1869313"/>
            <a:chExt cx="6275070" cy="3721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16157" y="1869313"/>
              <a:ext cx="731520" cy="3718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3328" y="1869313"/>
              <a:ext cx="2872613" cy="3718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49946" y="1869313"/>
              <a:ext cx="726185" cy="3718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1514" y="1869313"/>
              <a:ext cx="514350" cy="3718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2582" y="1869313"/>
              <a:ext cx="643737" cy="3718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83858" y="1869313"/>
              <a:ext cx="499110" cy="3718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43650" y="1869313"/>
              <a:ext cx="277367" cy="3718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29122" y="1869313"/>
              <a:ext cx="520064" cy="3718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72734" y="1869313"/>
              <a:ext cx="109727" cy="37185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1705081" y="1833752"/>
            <a:ext cx="154305" cy="1281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82821" y="2790189"/>
            <a:ext cx="7865109" cy="372110"/>
            <a:chOff x="3782821" y="2790189"/>
            <a:chExt cx="7865109" cy="37211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16157" y="2790189"/>
              <a:ext cx="731520" cy="3718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35132" y="2790189"/>
              <a:ext cx="687222" cy="3718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4092" y="2790189"/>
              <a:ext cx="766267" cy="3718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46770" y="2790189"/>
              <a:ext cx="1739137" cy="3718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49006" y="2790189"/>
              <a:ext cx="498348" cy="3718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75042" y="2790189"/>
              <a:ext cx="514350" cy="3718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5130" y="2790189"/>
              <a:ext cx="881888" cy="3718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42001" y="2790189"/>
              <a:ext cx="1469136" cy="3718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6617" y="2790189"/>
              <a:ext cx="514350" cy="3718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7685" y="2790189"/>
              <a:ext cx="643737" cy="3718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82821" y="2790189"/>
              <a:ext cx="109727" cy="37185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1705081" y="3683965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795893" y="3719779"/>
            <a:ext cx="2843530" cy="372745"/>
            <a:chOff x="8795893" y="3719779"/>
            <a:chExt cx="2843530" cy="372745"/>
          </a:xfrm>
        </p:grpSpPr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534777" y="3719779"/>
              <a:ext cx="1104595" cy="3721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42881" y="3719779"/>
              <a:ext cx="782954" cy="3721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95893" y="3719779"/>
              <a:ext cx="1093889" cy="37216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7373239" y="3683965"/>
            <a:ext cx="13716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Activity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info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2205227"/>
            <a:ext cx="11611610" cy="4653280"/>
            <a:chOff x="0" y="2205227"/>
            <a:chExt cx="11611610" cy="4653280"/>
          </a:xfrm>
        </p:grpSpPr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04711" y="3719779"/>
              <a:ext cx="695325" cy="3721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74131" y="3719779"/>
              <a:ext cx="894333" cy="3721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78221" y="3719779"/>
              <a:ext cx="878192" cy="3721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68037" y="3719779"/>
              <a:ext cx="775411" cy="3721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71925" y="3719779"/>
              <a:ext cx="950976" cy="3721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71480" y="4171188"/>
              <a:ext cx="1539621" cy="3718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41128" y="4171188"/>
              <a:ext cx="584834" cy="3718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843137" y="4171188"/>
              <a:ext cx="792479" cy="37185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36103" y="4171188"/>
              <a:ext cx="1013523" cy="3718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45730" y="4171188"/>
              <a:ext cx="749807" cy="37185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33666" y="4171188"/>
              <a:ext cx="597407" cy="37185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83046" y="4171188"/>
              <a:ext cx="1207350" cy="37185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60189" y="4171188"/>
              <a:ext cx="1567789" cy="37185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5325" y="4171188"/>
              <a:ext cx="109727" cy="37185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0" y="2205227"/>
              <a:ext cx="4190999" cy="4652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507735" y="1415541"/>
            <a:ext cx="6470015" cy="542925"/>
            <a:chOff x="5507735" y="1415541"/>
            <a:chExt cx="6470015" cy="5429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4094" y="1415541"/>
              <a:ext cx="1573529" cy="5425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07735" y="1818893"/>
              <a:ext cx="6243955" cy="20320"/>
            </a:xfrm>
            <a:custGeom>
              <a:avLst/>
              <a:gdLst/>
              <a:ahLst/>
              <a:cxnLst/>
              <a:rect l="l" t="t" r="r" b="b"/>
              <a:pathLst>
                <a:path w="6243955" h="20319">
                  <a:moveTo>
                    <a:pt x="6243828" y="0"/>
                  </a:moveTo>
                  <a:lnTo>
                    <a:pt x="0" y="0"/>
                  </a:lnTo>
                  <a:lnTo>
                    <a:pt x="0" y="19811"/>
                  </a:lnTo>
                  <a:lnTo>
                    <a:pt x="6243828" y="19811"/>
                  </a:lnTo>
                  <a:lnTo>
                    <a:pt x="624382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6982" y="1415541"/>
              <a:ext cx="1426464" cy="5425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0320" y="1415541"/>
              <a:ext cx="837183" cy="5425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36256" y="1415541"/>
              <a:ext cx="1381505" cy="5425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8370" y="1415541"/>
              <a:ext cx="1733677" cy="54254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2003" y="2833116"/>
            <a:ext cx="11492230" cy="4025265"/>
            <a:chOff x="32003" y="2833116"/>
            <a:chExt cx="11492230" cy="402526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03" y="2833116"/>
              <a:ext cx="3337560" cy="40248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09477" y="5729630"/>
              <a:ext cx="714375" cy="372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45370" y="5729630"/>
              <a:ext cx="916139" cy="372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58046" y="5729630"/>
              <a:ext cx="744321" cy="372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06363" y="5729630"/>
              <a:ext cx="3123031" cy="372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6926" y="5729630"/>
              <a:ext cx="115824" cy="372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04155" y="5729630"/>
              <a:ext cx="892048" cy="372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72407" y="5729630"/>
              <a:ext cx="1083055" cy="3721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65499" y="5729630"/>
              <a:ext cx="514350" cy="3721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69818" y="5729630"/>
              <a:ext cx="577494" cy="3721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45242" y="6190183"/>
              <a:ext cx="1069416" cy="3718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20985" y="6190183"/>
              <a:ext cx="573404" cy="3718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12325" y="6190183"/>
              <a:ext cx="752094" cy="3718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64372" y="6190183"/>
              <a:ext cx="1221066" cy="3718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57693" y="6190183"/>
              <a:ext cx="213359" cy="37185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07757" y="6190183"/>
              <a:ext cx="374903" cy="3718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83500" y="6190183"/>
              <a:ext cx="607568" cy="37185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99809" y="6190183"/>
              <a:ext cx="625449" cy="37185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23255" y="6190183"/>
              <a:ext cx="948029" cy="3718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68390" y="6190183"/>
              <a:ext cx="109727" cy="37185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1613642" y="2111451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82039" y="2147011"/>
            <a:ext cx="10468610" cy="730885"/>
            <a:chOff x="1082039" y="2147011"/>
            <a:chExt cx="10468610" cy="730885"/>
          </a:xfrm>
        </p:grpSpPr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605393" y="2147011"/>
              <a:ext cx="2945053" cy="3721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43748" y="2147011"/>
              <a:ext cx="946403" cy="3721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75810" y="2147011"/>
              <a:ext cx="3555491" cy="3721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82039" y="2147011"/>
              <a:ext cx="3044545" cy="3721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69854" y="2505709"/>
              <a:ext cx="768096" cy="3718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39858" y="2505709"/>
              <a:ext cx="799185" cy="3718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984994" y="2505709"/>
              <a:ext cx="109727" cy="371856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1613642" y="3390341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795139" y="3425901"/>
            <a:ext cx="6761480" cy="372745"/>
            <a:chOff x="4795139" y="3425901"/>
            <a:chExt cx="6761480" cy="372745"/>
          </a:xfrm>
        </p:grpSpPr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824717" y="3425901"/>
              <a:ext cx="731520" cy="3721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027666" y="3425901"/>
              <a:ext cx="877443" cy="37216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703054" y="3425901"/>
              <a:ext cx="405765" cy="37216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619234" y="3425901"/>
              <a:ext cx="167640" cy="37216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100692" y="3425901"/>
              <a:ext cx="607974" cy="3721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494141" y="3425901"/>
              <a:ext cx="681990" cy="37216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594981" y="3425901"/>
              <a:ext cx="939546" cy="3721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895465" y="3425901"/>
              <a:ext cx="737870" cy="37216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308471" y="3425901"/>
              <a:ext cx="651891" cy="3721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740019" y="3425901"/>
              <a:ext cx="628650" cy="3721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795139" y="3425901"/>
              <a:ext cx="989266" cy="372160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3615182" y="3888359"/>
            <a:ext cx="7895590" cy="372110"/>
            <a:chOff x="3615182" y="3888359"/>
            <a:chExt cx="7895590" cy="372110"/>
          </a:xfrm>
        </p:grpSpPr>
        <p:pic>
          <p:nvPicPr>
            <p:cNvPr id="54" name="object 5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733277" y="3888359"/>
              <a:ext cx="777240" cy="3718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856978" y="3888359"/>
              <a:ext cx="947674" cy="3718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730360" y="3888359"/>
              <a:ext cx="960475" cy="37185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53702" y="3888359"/>
              <a:ext cx="213359" cy="37185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660382" y="3888359"/>
              <a:ext cx="196596" cy="37185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093328" y="3888359"/>
              <a:ext cx="685800" cy="37185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83372" y="3888359"/>
              <a:ext cx="514350" cy="37185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224648" y="3888359"/>
              <a:ext cx="530351" cy="37185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624195" y="3888359"/>
              <a:ext cx="1654111" cy="37185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612259" y="3888359"/>
              <a:ext cx="1064704" cy="37185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670046" y="3888359"/>
              <a:ext cx="1024483" cy="37185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15182" y="3888359"/>
              <a:ext cx="109727" cy="371856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11613642" y="4773548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551173" y="4809109"/>
            <a:ext cx="8004175" cy="372110"/>
            <a:chOff x="3551173" y="4809109"/>
            <a:chExt cx="8004175" cy="372110"/>
          </a:xfrm>
        </p:grpSpPr>
        <p:pic>
          <p:nvPicPr>
            <p:cNvPr id="68" name="object 6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682985" y="4809109"/>
              <a:ext cx="872337" cy="37185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812782" y="4809109"/>
              <a:ext cx="967435" cy="37185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968104" y="4809109"/>
              <a:ext cx="936713" cy="37185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184769" y="4809109"/>
              <a:ext cx="840994" cy="37185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904608" y="4809109"/>
              <a:ext cx="1369568" cy="37185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505320" y="4809109"/>
              <a:ext cx="498348" cy="37185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802502" y="4809109"/>
              <a:ext cx="768096" cy="37185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94070" y="4809109"/>
              <a:ext cx="514350" cy="37185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98770" y="4809109"/>
              <a:ext cx="577088" cy="37185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551173" y="4809109"/>
              <a:ext cx="1449704" cy="371856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3753865" y="5269382"/>
            <a:ext cx="7748270" cy="372110"/>
            <a:chOff x="3753865" y="5269382"/>
            <a:chExt cx="7748270" cy="372110"/>
          </a:xfrm>
        </p:grpSpPr>
        <p:pic>
          <p:nvPicPr>
            <p:cNvPr id="79" name="object 7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536682" y="5269382"/>
              <a:ext cx="964907" cy="37185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26725" y="5269382"/>
              <a:ext cx="514350" cy="37185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325101" y="5269382"/>
              <a:ext cx="888796" cy="37185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220076" y="5269382"/>
              <a:ext cx="2167636" cy="37185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650102" y="5269382"/>
              <a:ext cx="1662811" cy="37185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990210" y="5269382"/>
              <a:ext cx="709574" cy="37185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799710" y="5269382"/>
              <a:ext cx="252984" cy="37185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452238" y="5269382"/>
              <a:ext cx="436245" cy="37185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811777" y="5269382"/>
              <a:ext cx="716661" cy="37185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53865" y="5269382"/>
              <a:ext cx="115824" cy="3718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05335" y="1269314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73784" y="1304874"/>
            <a:ext cx="10473690" cy="1090295"/>
            <a:chOff x="1173784" y="1304874"/>
            <a:chExt cx="10473690" cy="10902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72902" y="1304874"/>
              <a:ext cx="874534" cy="372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73742" y="1304874"/>
              <a:ext cx="969263" cy="372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8577" y="1304874"/>
              <a:ext cx="3299079" cy="372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1897" y="1304874"/>
              <a:ext cx="213359" cy="372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87747" y="1304874"/>
              <a:ext cx="1579118" cy="372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1067" y="1304874"/>
              <a:ext cx="213360" cy="372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1130" y="1304874"/>
              <a:ext cx="374903" cy="3721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2891" y="1304874"/>
              <a:ext cx="1217460" cy="372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6211" y="1304874"/>
              <a:ext cx="213360" cy="372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6275" y="1304874"/>
              <a:ext cx="374903" cy="372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3784" y="1304874"/>
              <a:ext cx="2123338" cy="372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20885" y="1663573"/>
              <a:ext cx="2481033" cy="3718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84794" y="1663573"/>
              <a:ext cx="816863" cy="3718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22668" y="1663573"/>
              <a:ext cx="1803260" cy="3718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83918" y="1663573"/>
              <a:ext cx="4786757" cy="3718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3784" y="1663573"/>
              <a:ext cx="771525" cy="3718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940796" y="2023237"/>
              <a:ext cx="672998" cy="3718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08921" y="2023237"/>
              <a:ext cx="1611782" cy="3718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04581" y="2023237"/>
              <a:ext cx="1246098" cy="3718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7612" y="2023237"/>
              <a:ext cx="958342" cy="3718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09665" y="2023237"/>
              <a:ext cx="1156550" cy="37185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54800" y="2023237"/>
              <a:ext cx="109727" cy="371856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1705335" y="2908554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73784" y="2944114"/>
            <a:ext cx="10473690" cy="1090295"/>
            <a:chOff x="1173784" y="2944114"/>
            <a:chExt cx="10473690" cy="1090295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72902" y="2944114"/>
              <a:ext cx="874534" cy="3718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48218" y="2944114"/>
              <a:ext cx="2484424" cy="37185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24550" y="2944114"/>
              <a:ext cx="2980588" cy="37185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40406" y="2944114"/>
              <a:ext cx="2730627" cy="37185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39366" y="2944114"/>
              <a:ext cx="748665" cy="37185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73784" y="2944114"/>
              <a:ext cx="916228" cy="37185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681973" y="3302254"/>
              <a:ext cx="2917507" cy="37185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70241" y="3302254"/>
              <a:ext cx="958697" cy="37185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99453" y="3302254"/>
              <a:ext cx="1027683" cy="3718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32168" y="3302254"/>
              <a:ext cx="416051" cy="3718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25135" y="3302254"/>
              <a:ext cx="953363" cy="3718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8455" y="3302254"/>
              <a:ext cx="213360" cy="37185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263263" y="3302254"/>
              <a:ext cx="1258316" cy="3718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6583" y="3302254"/>
              <a:ext cx="213360" cy="37185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647442" y="3302254"/>
              <a:ext cx="1634108" cy="37185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011934" y="3302254"/>
              <a:ext cx="729488" cy="37185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5254" y="3302254"/>
              <a:ext cx="213360" cy="37185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73784" y="3302254"/>
              <a:ext cx="853440" cy="37185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484866" y="3661867"/>
              <a:ext cx="1143914" cy="37216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986518" y="3661867"/>
              <a:ext cx="579120" cy="3721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376918" y="3661867"/>
              <a:ext cx="654710" cy="37216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323833" y="3661867"/>
              <a:ext cx="1153922" cy="3721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6772" y="3661867"/>
              <a:ext cx="213969" cy="3721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453249" y="3661867"/>
              <a:ext cx="888949" cy="37216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750685" y="3661867"/>
              <a:ext cx="766267" cy="3721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95821" y="3661867"/>
              <a:ext cx="109727" cy="372160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1553210" y="4582667"/>
            <a:ext cx="10050780" cy="372110"/>
            <a:chOff x="1553210" y="4582667"/>
            <a:chExt cx="10050780" cy="372110"/>
          </a:xfrm>
        </p:grpSpPr>
        <p:pic>
          <p:nvPicPr>
            <p:cNvPr id="56" name="object 5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992612" y="4582667"/>
              <a:ext cx="610819" cy="37185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847833" y="4582667"/>
              <a:ext cx="1217066" cy="37185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838945" y="4582667"/>
              <a:ext cx="1102359" cy="37185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117713" y="4582667"/>
              <a:ext cx="819530" cy="37185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360285" y="4582667"/>
              <a:ext cx="807211" cy="37185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173088" y="4582667"/>
              <a:ext cx="1238504" cy="37185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635117" y="4582667"/>
              <a:ext cx="625856" cy="37185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113655" y="4582667"/>
              <a:ext cx="571880" cy="37185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421758" y="4582667"/>
              <a:ext cx="757123" cy="37185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894455" y="4582667"/>
              <a:ext cx="573404" cy="37185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001391" y="4582667"/>
              <a:ext cx="969009" cy="37185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330450" y="4582667"/>
              <a:ext cx="728230" cy="37185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08074" y="4582667"/>
              <a:ext cx="769874" cy="37185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53210" y="4582667"/>
              <a:ext cx="109728" cy="371856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11705335" y="4547108"/>
            <a:ext cx="154305" cy="1281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173784" y="5503468"/>
            <a:ext cx="10474960" cy="730250"/>
            <a:chOff x="1173784" y="5503468"/>
            <a:chExt cx="10474960" cy="730250"/>
          </a:xfrm>
        </p:grpSpPr>
        <p:pic>
          <p:nvPicPr>
            <p:cNvPr id="72" name="object 7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913363" y="5503468"/>
              <a:ext cx="735329" cy="37185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927337" y="5503468"/>
              <a:ext cx="1941576" cy="37185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367518" y="5861608"/>
              <a:ext cx="1247571" cy="37185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355582" y="5861608"/>
              <a:ext cx="1081608" cy="37185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858633" y="5503468"/>
              <a:ext cx="1006830" cy="37185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554088" y="5503468"/>
              <a:ext cx="1262481" cy="37185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499224" y="5503468"/>
              <a:ext cx="109727" cy="37185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412225" y="5861608"/>
              <a:ext cx="1024127" cy="37185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328406" y="5861608"/>
              <a:ext cx="167640" cy="37185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270494" y="5861608"/>
              <a:ext cx="115824" cy="37185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617841" y="5861608"/>
              <a:ext cx="702627" cy="37185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968617" y="5861608"/>
              <a:ext cx="702259" cy="37185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266053" y="5503468"/>
              <a:ext cx="170687" cy="37185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624449" y="5503468"/>
              <a:ext cx="769924" cy="37185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095367" y="5503468"/>
              <a:ext cx="569213" cy="37185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251071" y="5503468"/>
              <a:ext cx="810768" cy="37185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156838" y="5503468"/>
              <a:ext cx="1051560" cy="37185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342253" y="5861608"/>
              <a:ext cx="749807" cy="37185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453506" y="5861608"/>
              <a:ext cx="927887" cy="37185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491862" y="5861608"/>
              <a:ext cx="1011555" cy="37185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030091" y="5861608"/>
              <a:ext cx="524256" cy="37185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173784" y="5503468"/>
              <a:ext cx="1925142" cy="37185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998343" y="5861608"/>
              <a:ext cx="1107732" cy="371856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43097" y="5861608"/>
              <a:ext cx="109727" cy="3718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05335" y="1269314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73784" y="1304874"/>
            <a:ext cx="10473690" cy="730885"/>
            <a:chOff x="1173784" y="1304874"/>
            <a:chExt cx="10473690" cy="7308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96502" y="1304874"/>
              <a:ext cx="2523693" cy="372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5511" y="1304874"/>
              <a:ext cx="3597046" cy="372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0934" y="1304874"/>
              <a:ext cx="3896105" cy="372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3784" y="1304874"/>
              <a:ext cx="507492" cy="372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74425" y="1663573"/>
              <a:ext cx="872705" cy="3718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45597" y="1663573"/>
              <a:ext cx="619759" cy="3718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82430" y="1663573"/>
              <a:ext cx="1011554" cy="3718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27566" y="1663573"/>
              <a:ext cx="109727" cy="37185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1705335" y="2548204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73784" y="2583764"/>
            <a:ext cx="10490835" cy="732790"/>
            <a:chOff x="1173784" y="2583764"/>
            <a:chExt cx="10490835" cy="73279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30128" y="2583764"/>
              <a:ext cx="685800" cy="372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37849" y="2583764"/>
              <a:ext cx="171297" cy="372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55159" y="2583764"/>
              <a:ext cx="5948045" cy="372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91278" y="2583764"/>
              <a:ext cx="609600" cy="3721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62582" y="2583764"/>
              <a:ext cx="2588514" cy="3721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73784" y="2583764"/>
              <a:ext cx="774141" cy="3721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13947" y="2944113"/>
              <a:ext cx="650240" cy="3718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103866" y="2944113"/>
              <a:ext cx="968743" cy="3718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26625" y="2944113"/>
              <a:ext cx="855878" cy="3718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33790" y="2944113"/>
              <a:ext cx="632764" cy="3718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27796" y="2944113"/>
              <a:ext cx="768464" cy="3718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68617" y="2944113"/>
              <a:ext cx="1183386" cy="3718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13753" y="2944113"/>
              <a:ext cx="109727" cy="37185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1705335" y="3828745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955415" y="3864305"/>
            <a:ext cx="7693025" cy="372745"/>
            <a:chOff x="3955415" y="3864305"/>
            <a:chExt cx="7693025" cy="372745"/>
          </a:xfrm>
        </p:grpSpPr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916411" y="3864305"/>
              <a:ext cx="731520" cy="3721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231882" y="3864305"/>
              <a:ext cx="742861" cy="3721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49130" y="3864305"/>
              <a:ext cx="773683" cy="3721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10093" y="3864305"/>
              <a:ext cx="1541145" cy="3721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67449" y="3864305"/>
              <a:ext cx="1406956" cy="3721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13781" y="3864305"/>
              <a:ext cx="1200302" cy="3721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68875" y="3864305"/>
              <a:ext cx="724280" cy="3721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55415" y="3864305"/>
              <a:ext cx="1054950" cy="372160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6775068" y="4325111"/>
            <a:ext cx="4926330" cy="372110"/>
            <a:chOff x="6775068" y="4325111"/>
            <a:chExt cx="4926330" cy="372110"/>
          </a:xfrm>
        </p:grpSpPr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202923" y="4325111"/>
              <a:ext cx="498348" cy="3718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820401" y="4325111"/>
              <a:ext cx="1448168" cy="37185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300717" y="4325111"/>
              <a:ext cx="607568" cy="3718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76817" y="4325111"/>
              <a:ext cx="828675" cy="37185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998840" y="4325111"/>
              <a:ext cx="616673" cy="37185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13752" y="4325111"/>
              <a:ext cx="1145285" cy="37185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29932" y="4325111"/>
              <a:ext cx="167640" cy="37185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75068" y="4325111"/>
              <a:ext cx="109727" cy="371856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1705335" y="5210302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179442" y="5245912"/>
            <a:ext cx="7468870" cy="372110"/>
            <a:chOff x="4179442" y="5245912"/>
            <a:chExt cx="7468870" cy="372110"/>
          </a:xfrm>
        </p:grpSpPr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916411" y="5245912"/>
              <a:ext cx="731520" cy="37185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113009" y="5245912"/>
              <a:ext cx="856246" cy="37185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247377" y="5245912"/>
              <a:ext cx="973835" cy="37185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061325" y="5245912"/>
              <a:ext cx="1243241" cy="37185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163688" y="5245912"/>
              <a:ext cx="950976" cy="37185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244716" y="5245912"/>
              <a:ext cx="973620" cy="3718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563234" y="5245912"/>
              <a:ext cx="737374" cy="3718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857622" y="5245912"/>
              <a:ext cx="768096" cy="37185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179442" y="5245912"/>
              <a:ext cx="716534" cy="371856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9305290" y="5706160"/>
            <a:ext cx="2381885" cy="372110"/>
            <a:chOff x="9305290" y="5706160"/>
            <a:chExt cx="2381885" cy="372110"/>
          </a:xfrm>
        </p:grpSpPr>
        <p:pic>
          <p:nvPicPr>
            <p:cNvPr id="59" name="object 5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526014" y="5706160"/>
              <a:ext cx="1161033" cy="37185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443974" y="5706160"/>
              <a:ext cx="1145285" cy="37185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360154" y="5706160"/>
              <a:ext cx="167640" cy="37185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05290" y="5706160"/>
              <a:ext cx="109727" cy="3718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864352" y="1415541"/>
            <a:ext cx="6122035" cy="542925"/>
            <a:chOff x="5864352" y="1415541"/>
            <a:chExt cx="6122035" cy="5429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85450" y="1415541"/>
              <a:ext cx="1400809" cy="5425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64352" y="1818893"/>
              <a:ext cx="5887720" cy="20320"/>
            </a:xfrm>
            <a:custGeom>
              <a:avLst/>
              <a:gdLst/>
              <a:ahLst/>
              <a:cxnLst/>
              <a:rect l="l" t="t" r="r" b="b"/>
              <a:pathLst>
                <a:path w="5887720" h="20319">
                  <a:moveTo>
                    <a:pt x="5887212" y="0"/>
                  </a:moveTo>
                  <a:lnTo>
                    <a:pt x="0" y="0"/>
                  </a:lnTo>
                  <a:lnTo>
                    <a:pt x="0" y="19811"/>
                  </a:lnTo>
                  <a:lnTo>
                    <a:pt x="5887212" y="19811"/>
                  </a:lnTo>
                  <a:lnTo>
                    <a:pt x="588721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43137" y="1415541"/>
              <a:ext cx="1862327" cy="5425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1289" y="1415541"/>
              <a:ext cx="1963166" cy="5425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4987" y="1415541"/>
              <a:ext cx="1236065" cy="54254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0" y="2109216"/>
            <a:ext cx="11589385" cy="4749165"/>
            <a:chOff x="0" y="2109216"/>
            <a:chExt cx="11589385" cy="474916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109216"/>
              <a:ext cx="3857243" cy="474878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93298" y="2164715"/>
              <a:ext cx="645795" cy="3718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35869" y="2164715"/>
              <a:ext cx="807212" cy="3718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7438" y="2164715"/>
              <a:ext cx="514350" cy="3718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63204" y="2164715"/>
              <a:ext cx="1928202" cy="3718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22768" y="2164715"/>
              <a:ext cx="501903" cy="3718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62520" y="2164715"/>
              <a:ext cx="499109" cy="3718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57238" y="2164715"/>
              <a:ext cx="644105" cy="3718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08014" y="2164715"/>
              <a:ext cx="704088" cy="3718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582" y="2164715"/>
              <a:ext cx="514350" cy="3718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00650" y="2164715"/>
              <a:ext cx="643737" cy="3718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32782" y="2164715"/>
              <a:ext cx="540512" cy="3718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48382" y="2164715"/>
              <a:ext cx="1739011" cy="3718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34217" y="2624963"/>
              <a:ext cx="944118" cy="3718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74453" y="2624963"/>
              <a:ext cx="1317498" cy="3718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19590" y="2624963"/>
              <a:ext cx="109727" cy="3718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52150" y="3545713"/>
              <a:ext cx="650748" cy="3718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45241" y="3545713"/>
              <a:ext cx="514350" cy="37185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49941" y="3545713"/>
              <a:ext cx="577088" cy="37185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94038" y="3545713"/>
              <a:ext cx="807211" cy="3718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99653" y="3545713"/>
              <a:ext cx="832535" cy="37185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42808" y="3545713"/>
              <a:ext cx="737234" cy="37185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14338" y="3545713"/>
              <a:ext cx="1772920" cy="37185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4382" y="3545713"/>
              <a:ext cx="514350" cy="37185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75201" y="3545713"/>
              <a:ext cx="1872361" cy="37185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33598" y="3545713"/>
              <a:ext cx="693115" cy="37185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56001" y="3545713"/>
              <a:ext cx="565785" cy="37185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300462" y="4005961"/>
              <a:ext cx="1288542" cy="3718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03638" y="4005961"/>
              <a:ext cx="577088" cy="3718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954389" y="4005961"/>
              <a:ext cx="897331" cy="3718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556625" y="4005961"/>
              <a:ext cx="498348" cy="37185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367649" y="4005961"/>
              <a:ext cx="252983" cy="3718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957692" y="4005961"/>
              <a:ext cx="461264" cy="37185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748904" y="4005961"/>
              <a:ext cx="295655" cy="37185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92516" y="4005961"/>
              <a:ext cx="109727" cy="37185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13626" y="4926838"/>
              <a:ext cx="5096256" cy="37185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60287" y="4926838"/>
              <a:ext cx="109727" cy="371856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1613642" y="2129154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613642" y="3510153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613642" y="4891278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988310"/>
            <a:ext cx="11648440" cy="3869690"/>
            <a:chOff x="0" y="2988310"/>
            <a:chExt cx="11648440" cy="38696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991612"/>
              <a:ext cx="3512819" cy="38663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62715" y="2988310"/>
              <a:ext cx="585216" cy="3718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93781" y="2988310"/>
              <a:ext cx="967803" cy="3718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72929" y="2988310"/>
              <a:ext cx="766318" cy="3718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51493" y="2988310"/>
              <a:ext cx="865631" cy="3718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08593" y="2988310"/>
              <a:ext cx="416051" cy="3718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00492" y="2988310"/>
              <a:ext cx="896480" cy="3718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85737" y="2988310"/>
              <a:ext cx="757427" cy="3718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80352" y="2988310"/>
              <a:ext cx="514350" cy="3718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83046" y="2988310"/>
              <a:ext cx="857351" cy="3718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68421" y="2988310"/>
              <a:ext cx="2759671" cy="3718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29771" y="3450082"/>
              <a:ext cx="514350" cy="3718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35741" y="3450082"/>
              <a:ext cx="577494" cy="3718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39502" y="3450082"/>
              <a:ext cx="498348" cy="3718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26626" y="3450082"/>
              <a:ext cx="954976" cy="3718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40826" y="3450082"/>
              <a:ext cx="746150" cy="3718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19237" y="3450082"/>
              <a:ext cx="607974" cy="3718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16117" y="3450082"/>
              <a:ext cx="2167293" cy="3718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68746" y="3450082"/>
              <a:ext cx="604265" cy="3718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13882" y="3450082"/>
              <a:ext cx="109727" cy="3718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62715" y="4370832"/>
              <a:ext cx="585216" cy="3718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219690" y="4370832"/>
              <a:ext cx="936713" cy="37185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41281" y="4370832"/>
              <a:ext cx="1030414" cy="3718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48217" y="4370832"/>
              <a:ext cx="965453" cy="37185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12685" y="4370832"/>
              <a:ext cx="900023" cy="37185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94296" y="4370832"/>
              <a:ext cx="862152" cy="3718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33593" y="4370832"/>
              <a:ext cx="1105750" cy="37185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33011" y="4370832"/>
              <a:ext cx="1162431" cy="37185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737850" y="4831080"/>
              <a:ext cx="857351" cy="37185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30941" y="4831080"/>
              <a:ext cx="514350" cy="37185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67674" y="4831080"/>
              <a:ext cx="1834248" cy="37185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12810" y="4831080"/>
              <a:ext cx="109727" cy="371856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1705335" y="1673732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696466" y="1709292"/>
            <a:ext cx="9918065" cy="730250"/>
            <a:chOff x="1696466" y="1709292"/>
            <a:chExt cx="9918065" cy="730250"/>
          </a:xfrm>
        </p:grpSpPr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96466" y="1709292"/>
              <a:ext cx="9917811" cy="37185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44330" y="2067432"/>
              <a:ext cx="2364867" cy="3718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793225" y="2067432"/>
              <a:ext cx="565784" cy="37185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36837" y="2067432"/>
              <a:ext cx="109727" cy="371856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1705335" y="2952749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705335" y="4335272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319771" y="1415541"/>
            <a:ext cx="4641215" cy="542925"/>
            <a:chOff x="7319771" y="1415541"/>
            <a:chExt cx="4641215" cy="5429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0461" y="1415541"/>
              <a:ext cx="1660144" cy="5425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19771" y="1818893"/>
              <a:ext cx="4432300" cy="20320"/>
            </a:xfrm>
            <a:custGeom>
              <a:avLst/>
              <a:gdLst/>
              <a:ahLst/>
              <a:cxnLst/>
              <a:rect l="l" t="t" r="r" b="b"/>
              <a:pathLst>
                <a:path w="4432300" h="20319">
                  <a:moveTo>
                    <a:pt x="4431792" y="0"/>
                  </a:moveTo>
                  <a:lnTo>
                    <a:pt x="0" y="0"/>
                  </a:lnTo>
                  <a:lnTo>
                    <a:pt x="0" y="19811"/>
                  </a:lnTo>
                  <a:lnTo>
                    <a:pt x="4431792" y="19811"/>
                  </a:lnTo>
                  <a:lnTo>
                    <a:pt x="44317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65184" y="1415541"/>
              <a:ext cx="1966849" cy="5425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0660" y="1415541"/>
              <a:ext cx="1235709" cy="54254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0"/>
            <a:ext cx="11511280" cy="6858000"/>
            <a:chOff x="0" y="0"/>
            <a:chExt cx="11511280" cy="68580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1857" y="2177542"/>
              <a:ext cx="709422" cy="3718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00233" y="2177542"/>
              <a:ext cx="855878" cy="3718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87941" y="2177542"/>
              <a:ext cx="974750" cy="3718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55585" y="2177542"/>
              <a:ext cx="1396961" cy="3718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47153" y="2177542"/>
              <a:ext cx="514350" cy="3718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8158" y="2177542"/>
              <a:ext cx="1443481" cy="3718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21274" y="2177542"/>
              <a:ext cx="1043292" cy="3718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99611" y="2177542"/>
              <a:ext cx="1186434" cy="3718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15791" y="2177542"/>
              <a:ext cx="167639" cy="3718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60926" y="2177542"/>
              <a:ext cx="109727" cy="3718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0"/>
              <a:ext cx="4901183" cy="685799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7346568" y="3098292"/>
            <a:ext cx="4185285" cy="372110"/>
            <a:chOff x="7346568" y="3098292"/>
            <a:chExt cx="4185285" cy="372110"/>
          </a:xfrm>
        </p:grpSpPr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800333" y="3098292"/>
              <a:ext cx="731520" cy="3718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91673" y="3098292"/>
              <a:ext cx="752094" cy="3718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86164" y="3098292"/>
              <a:ext cx="1488414" cy="3718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77732" y="3098292"/>
              <a:ext cx="514350" cy="3718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01432" y="3098292"/>
              <a:ext cx="949451" cy="3718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46568" y="3098292"/>
              <a:ext cx="109727" cy="37185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1613642" y="2141981"/>
            <a:ext cx="154305" cy="2201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403215" y="4018737"/>
            <a:ext cx="6152515" cy="372745"/>
            <a:chOff x="5403215" y="4018737"/>
            <a:chExt cx="6152515" cy="372745"/>
          </a:xfrm>
        </p:grpSpPr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682986" y="4018737"/>
              <a:ext cx="872337" cy="3721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12782" y="4018737"/>
              <a:ext cx="967435" cy="3721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16542" y="4018737"/>
              <a:ext cx="498348" cy="3721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76437" y="4018737"/>
              <a:ext cx="888619" cy="3721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4018737"/>
              <a:ext cx="1097279" cy="3721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03215" y="4018737"/>
              <a:ext cx="2166086" cy="37216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5956427" y="4479290"/>
            <a:ext cx="5581015" cy="372110"/>
            <a:chOff x="5956427" y="4479290"/>
            <a:chExt cx="5581015" cy="372110"/>
          </a:xfrm>
        </p:grpSpPr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445242" y="4479290"/>
              <a:ext cx="1091692" cy="37185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901173" y="4479290"/>
              <a:ext cx="640079" cy="3718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97670" y="4479290"/>
              <a:ext cx="719327" cy="3718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01761" y="4479290"/>
              <a:ext cx="855573" cy="3718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300593" y="4479290"/>
              <a:ext cx="256031" cy="37185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46213" y="4479290"/>
              <a:ext cx="942975" cy="3718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052437" y="4479290"/>
              <a:ext cx="570992" cy="37185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63919" y="4479290"/>
              <a:ext cx="653796" cy="37185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95111" y="4479290"/>
              <a:ext cx="459486" cy="37185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11291" y="4479290"/>
              <a:ext cx="167639" cy="37185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56427" y="4479290"/>
              <a:ext cx="109727" cy="3718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1616E48-9D2A-7F41-B386-5607A41B0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557783"/>
            <a:ext cx="11582399" cy="457201"/>
          </a:xfrm>
        </p:spPr>
        <p:txBody>
          <a:bodyPr/>
          <a:lstStyle/>
          <a:p>
            <a:pPr algn="r"/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تذكير بهيكل التقرير الوطني للمراجعة الشاملة لإعلان ومنهاج عمل بيجين+30 بحسب المذكرة التوجيهية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B90C610-3BBB-6637-EA62-2E2C386052F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088831" y="1506850"/>
          <a:ext cx="5743561" cy="4728909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5743561">
                  <a:extLst>
                    <a:ext uri="{9D8B030D-6E8A-4147-A177-3AD203B41FA5}">
                      <a16:colId xmlns:a16="http://schemas.microsoft.com/office/drawing/2014/main" val="3341370555"/>
                    </a:ext>
                  </a:extLst>
                </a:gridCol>
              </a:tblGrid>
              <a:tr h="27910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بيجين +30</a:t>
                      </a:r>
                      <a:endParaRPr lang="en-US" sz="20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71" marR="66971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3881871"/>
                  </a:ext>
                </a:extLst>
              </a:tr>
              <a:tr h="2392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MA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الأول: النقاط الرئيسية</a:t>
                      </a:r>
                      <a:endParaRPr lang="en-US" sz="1800" b="1" kern="1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971" marR="66971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207731"/>
                  </a:ext>
                </a:extLst>
              </a:tr>
              <a:tr h="2392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MA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الثاني: الأولويات والإنجازات والتحديات والعوائق</a:t>
                      </a:r>
                      <a:endParaRPr lang="en-US" sz="1800" b="1" kern="1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971" marR="66971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407738"/>
                  </a:ext>
                </a:extLst>
              </a:tr>
              <a:tr h="2392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MA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الثالث: التقدم المحرز عبر مجالات الاهتمام الحاسمة الاثنى عشر</a:t>
                      </a:r>
                      <a:endParaRPr lang="en-US" sz="1800" b="1" kern="1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971" marR="66971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307178"/>
                  </a:ext>
                </a:extLst>
              </a:tr>
              <a:tr h="2392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8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ar-MA" sz="18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التنمية الشاملة والرخاء المشترك والعمل اللائق</a:t>
                      </a:r>
                      <a:endParaRPr lang="en-US" sz="18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71" marR="66971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32654"/>
                  </a:ext>
                </a:extLst>
              </a:tr>
              <a:tr h="2392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8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ar-MA" sz="18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القضاء على الفقر، والحماية الاجتماعية، والخدمات الاجتماعية</a:t>
                      </a:r>
                      <a:endParaRPr lang="en-US" sz="18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71" marR="66971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92214"/>
                  </a:ext>
                </a:extLst>
              </a:tr>
              <a:tr h="2392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8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ar-MA" sz="18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التحرر من العنف والوصم والقوالب النمطية</a:t>
                      </a:r>
                      <a:endParaRPr lang="en-US" sz="18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71" marR="66971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487178"/>
                  </a:ext>
                </a:extLst>
              </a:tr>
              <a:tr h="2392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8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ar-MA" sz="18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المشاركة والمساءلة والمؤسسات المراعية للمنظور المساواة بين الجنسين</a:t>
                      </a:r>
                      <a:endParaRPr lang="en-US" sz="18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71" marR="66971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702230"/>
                  </a:ext>
                </a:extLst>
              </a:tr>
              <a:tr h="2392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8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ar-MA" sz="18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المجتمعات المسالمة التي لا يهمش فيها أحد</a:t>
                      </a:r>
                      <a:endParaRPr lang="en-US" sz="18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71" marR="66971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524085"/>
                  </a:ext>
                </a:extLst>
              </a:tr>
              <a:tr h="2392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8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ar-MA" sz="18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الحفاظ على البيئة وحمايتها وإصلاحها</a:t>
                      </a:r>
                      <a:endParaRPr lang="en-US" sz="18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71" marR="66971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062974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MA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الرابع: المؤسسات الوطنية والإجراءات</a:t>
                      </a:r>
                      <a:endParaRPr lang="en-US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71" marR="66971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15754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MA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الخامس: البيانات والإحصاءات</a:t>
                      </a:r>
                      <a:endParaRPr lang="en-US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71" marR="66971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4722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MA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السادس: الاستنتاجات والخطوات القادمة</a:t>
                      </a:r>
                      <a:endParaRPr lang="en-US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71" marR="66971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0775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3B3A493-7007-F299-89FC-FD4D63922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6" t="8183" r="3033" b="2755"/>
          <a:stretch/>
        </p:blipFill>
        <p:spPr>
          <a:xfrm>
            <a:off x="7532802" y="2037885"/>
            <a:ext cx="3570367" cy="419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96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61157" y="2147011"/>
            <a:ext cx="8894445" cy="372745"/>
            <a:chOff x="2661157" y="2147011"/>
            <a:chExt cx="8894445" cy="3727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2986" y="2147011"/>
              <a:ext cx="872337" cy="372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64241" y="2147011"/>
              <a:ext cx="693420" cy="372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20174" y="2147011"/>
              <a:ext cx="640079" cy="372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38564" y="2147011"/>
              <a:ext cx="774090" cy="372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6773" y="2147011"/>
              <a:ext cx="777240" cy="372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03897" y="2147011"/>
              <a:ext cx="968387" cy="372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28282" y="2147011"/>
              <a:ext cx="1027328" cy="372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1602" y="2147011"/>
              <a:ext cx="213360" cy="3721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71667" y="2147011"/>
              <a:ext cx="374903" cy="372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38038" y="2147011"/>
              <a:ext cx="877824" cy="372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4326" y="2147011"/>
              <a:ext cx="791210" cy="372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99841" y="2147011"/>
              <a:ext cx="1658175" cy="372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16021" y="2147011"/>
              <a:ext cx="167639" cy="372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61157" y="2147011"/>
              <a:ext cx="109728" cy="37216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613642" y="2111451"/>
            <a:ext cx="154305" cy="1281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99027" y="3528695"/>
            <a:ext cx="7612380" cy="372110"/>
            <a:chOff x="3899027" y="3528695"/>
            <a:chExt cx="7612380" cy="372110"/>
          </a:xfrm>
        </p:grpSpPr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28380" y="3528695"/>
              <a:ext cx="3382645" cy="3718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44561" y="3528695"/>
              <a:ext cx="167640" cy="3718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37711" y="3528695"/>
              <a:ext cx="4124706" cy="3718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99027" y="3528695"/>
              <a:ext cx="208025" cy="371855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0" y="2686811"/>
            <a:ext cx="11532235" cy="4171315"/>
            <a:chOff x="0" y="2686811"/>
            <a:chExt cx="11532235" cy="4171315"/>
          </a:xfrm>
        </p:grpSpPr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94786" y="3068065"/>
              <a:ext cx="8026527" cy="3718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84668" y="4449140"/>
              <a:ext cx="4147184" cy="3721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39889" y="4449140"/>
              <a:ext cx="217170" cy="3721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99001" y="4449140"/>
              <a:ext cx="3655059" cy="3721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60318" y="4449140"/>
              <a:ext cx="208025" cy="3721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2686811"/>
              <a:ext cx="3682999" cy="417118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1613642" y="4413326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774435" y="1415541"/>
            <a:ext cx="6169025" cy="542925"/>
            <a:chOff x="5774435" y="1415541"/>
            <a:chExt cx="6169025" cy="5429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3462" y="1415541"/>
              <a:ext cx="6079617" cy="5425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74435" y="1818893"/>
              <a:ext cx="5977255" cy="20320"/>
            </a:xfrm>
            <a:custGeom>
              <a:avLst/>
              <a:gdLst/>
              <a:ahLst/>
              <a:cxnLst/>
              <a:rect l="l" t="t" r="r" b="b"/>
              <a:pathLst>
                <a:path w="5977255" h="20319">
                  <a:moveTo>
                    <a:pt x="5977128" y="0"/>
                  </a:moveTo>
                  <a:lnTo>
                    <a:pt x="0" y="0"/>
                  </a:lnTo>
                  <a:lnTo>
                    <a:pt x="0" y="19811"/>
                  </a:lnTo>
                  <a:lnTo>
                    <a:pt x="5977128" y="19811"/>
                  </a:lnTo>
                  <a:lnTo>
                    <a:pt x="597712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5070" y="1415541"/>
              <a:ext cx="176784" cy="54254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9247" y="3573475"/>
            <a:ext cx="11805920" cy="3284854"/>
            <a:chOff x="79247" y="3573475"/>
            <a:chExt cx="11805920" cy="3284854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7" y="3575304"/>
              <a:ext cx="4852416" cy="32826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66805" y="3573475"/>
              <a:ext cx="771753" cy="372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90150" y="3573475"/>
              <a:ext cx="733348" cy="372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18650" y="3573475"/>
              <a:ext cx="636270" cy="3721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75725" y="3573475"/>
              <a:ext cx="640486" cy="372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32013" y="3573475"/>
              <a:ext cx="791209" cy="372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08596" y="3573475"/>
              <a:ext cx="1485900" cy="372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35090" y="3573475"/>
              <a:ext cx="921715" cy="372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76367" y="3573475"/>
              <a:ext cx="498348" cy="372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44490" y="3573475"/>
              <a:ext cx="625856" cy="372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93743" y="3573475"/>
              <a:ext cx="704088" cy="3721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71926" y="3573475"/>
              <a:ext cx="865974" cy="3721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17062" y="3573475"/>
              <a:ext cx="109727" cy="3721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29745" y="4035806"/>
              <a:ext cx="277368" cy="3718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722609" y="4035806"/>
              <a:ext cx="752094" cy="3718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24033" y="4035806"/>
              <a:ext cx="856996" cy="3718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17481" y="4035806"/>
              <a:ext cx="678179" cy="3718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54516" y="4035806"/>
              <a:ext cx="915822" cy="37185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637653" y="4035806"/>
              <a:ext cx="862152" cy="3718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68972" y="4035806"/>
              <a:ext cx="937005" cy="37185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853674" y="4496130"/>
              <a:ext cx="1011554" cy="3721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93426" y="4496130"/>
              <a:ext cx="524255" cy="3721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361678" y="4496130"/>
              <a:ext cx="1107732" cy="3721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25104" y="4496130"/>
              <a:ext cx="1611731" cy="3721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16672" y="4496130"/>
              <a:ext cx="514350" cy="3721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695178" y="4956683"/>
              <a:ext cx="1189862" cy="37185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489693" y="4956683"/>
              <a:ext cx="1264729" cy="37185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83344" y="4956683"/>
              <a:ext cx="630935" cy="37185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422513" y="4956683"/>
              <a:ext cx="621029" cy="37185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32496" y="4956683"/>
              <a:ext cx="942263" cy="3718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639432" y="4956683"/>
              <a:ext cx="944003" cy="3718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64757" y="4956683"/>
              <a:ext cx="152400" cy="3718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505320" y="4956683"/>
              <a:ext cx="115824" cy="37185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31269" y="5426049"/>
              <a:ext cx="277368" cy="371856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1613642" y="2259025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082039" y="2294585"/>
            <a:ext cx="10431780" cy="730885"/>
            <a:chOff x="1082039" y="2294585"/>
            <a:chExt cx="10431780" cy="730885"/>
          </a:xfrm>
        </p:grpSpPr>
        <p:pic>
          <p:nvPicPr>
            <p:cNvPr id="44" name="object 4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893297" y="2294585"/>
              <a:ext cx="619963" cy="37216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099294" y="2294585"/>
              <a:ext cx="848563" cy="37216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82688" y="2294585"/>
              <a:ext cx="3363086" cy="3721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523741" y="2294585"/>
              <a:ext cx="3324288" cy="37216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36189" y="2294585"/>
              <a:ext cx="1050798" cy="3721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82039" y="2294585"/>
              <a:ext cx="1501394" cy="37216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873742" y="2653283"/>
              <a:ext cx="1630248" cy="37185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990964" y="2653283"/>
              <a:ext cx="930427" cy="37185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701660" y="2653283"/>
              <a:ext cx="1346200" cy="37185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46796" y="2653283"/>
              <a:ext cx="109727" cy="371856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11613642" y="3537915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102220" y="5265353"/>
            <a:ext cx="4665345" cy="94551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200" spc="-5" dirty="0">
                <a:latin typeface="Calibri Light"/>
                <a:cs typeface="Calibri Light"/>
              </a:rPr>
              <a:t>Applying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gender-based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analysis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GBA+</a:t>
            </a:r>
            <a:endParaRPr sz="2200">
              <a:latin typeface="Calibri Light"/>
              <a:cs typeface="Calibri Light"/>
            </a:endParaRPr>
          </a:p>
          <a:p>
            <a:pPr marL="459105">
              <a:lnSpc>
                <a:spcPct val="100000"/>
              </a:lnSpc>
              <a:spcBef>
                <a:spcPts val="985"/>
              </a:spcBef>
            </a:pPr>
            <a:r>
              <a:rPr sz="2200" spc="-20" dirty="0">
                <a:latin typeface="Calibri Light"/>
                <a:cs typeface="Calibri Light"/>
              </a:rPr>
              <a:t>to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the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policy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environment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in</a:t>
            </a:r>
            <a:r>
              <a:rPr sz="2200" spc="-5" dirty="0">
                <a:latin typeface="Calibri Light"/>
                <a:cs typeface="Calibri Light"/>
              </a:rPr>
              <a:t> Lebanon</a:t>
            </a:r>
            <a:endParaRPr sz="2200">
              <a:latin typeface="Calibri Light"/>
              <a:cs typeface="Calibri Light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9847833" y="6346850"/>
            <a:ext cx="1981200" cy="372110"/>
            <a:chOff x="9847833" y="6346850"/>
            <a:chExt cx="1981200" cy="372110"/>
          </a:xfrm>
        </p:grpSpPr>
        <p:pic>
          <p:nvPicPr>
            <p:cNvPr id="57" name="object 5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676633" y="6346850"/>
              <a:ext cx="152400" cy="37185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557761" y="6346850"/>
              <a:ext cx="178307" cy="37185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394693" y="6346850"/>
              <a:ext cx="326135" cy="37185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791189" y="6346850"/>
              <a:ext cx="754379" cy="37185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924033" y="6346850"/>
              <a:ext cx="914400" cy="37185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847833" y="6346850"/>
              <a:ext cx="152400" cy="3718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3629" y="815924"/>
            <a:ext cx="2662935" cy="8125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813802" y="2006473"/>
            <a:ext cx="3431540" cy="372110"/>
            <a:chOff x="7813802" y="2006473"/>
            <a:chExt cx="3431540" cy="37211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8666" y="2006473"/>
              <a:ext cx="3376549" cy="3718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3802" y="2006473"/>
              <a:ext cx="109727" cy="37185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332591" y="1970912"/>
            <a:ext cx="154305" cy="1281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298178" y="2927350"/>
            <a:ext cx="1935480" cy="372110"/>
            <a:chOff x="9298178" y="2927350"/>
            <a:chExt cx="1935480" cy="37211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3042" y="2927350"/>
              <a:ext cx="1880234" cy="3718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98178" y="2927350"/>
              <a:ext cx="109727" cy="37185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332591" y="3824732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60491" y="3860291"/>
            <a:ext cx="5779770" cy="372110"/>
            <a:chOff x="5460491" y="3860291"/>
            <a:chExt cx="5779770" cy="37211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9947" y="3860291"/>
              <a:ext cx="5560059" cy="3718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0491" y="3860291"/>
              <a:ext cx="331470" cy="37185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135371" y="3824732"/>
            <a:ext cx="2736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mbria"/>
                <a:cs typeface="Cambria"/>
              </a:rPr>
              <a:t>%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1013460"/>
            <a:ext cx="5218430" cy="5019040"/>
            <a:chOff x="0" y="1013460"/>
            <a:chExt cx="5218430" cy="501904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78325" y="3860292"/>
              <a:ext cx="1339723" cy="3718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3462" y="3860292"/>
              <a:ext cx="109727" cy="3718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013460"/>
              <a:ext cx="3866388" cy="501853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1332591" y="4732731"/>
            <a:ext cx="154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Symbol"/>
                <a:cs typeface="Symbol"/>
              </a:rPr>
              <a:t></a:t>
            </a:r>
            <a:endParaRPr sz="2200">
              <a:latin typeface="Symbol"/>
              <a:cs typeface="Symbo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55820" y="4768291"/>
            <a:ext cx="6591934" cy="372745"/>
            <a:chOff x="4655820" y="4768291"/>
            <a:chExt cx="6591934" cy="372745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10684" y="4768291"/>
              <a:ext cx="6537071" cy="3721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5820" y="4768291"/>
              <a:ext cx="109727" cy="3721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761" y="2458847"/>
            <a:ext cx="8225155" cy="1894839"/>
            <a:chOff x="2032761" y="2458847"/>
            <a:chExt cx="8225155" cy="18948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4493" y="2458847"/>
              <a:ext cx="7971155" cy="6751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5415" y="3068396"/>
              <a:ext cx="2492121" cy="6754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2761" y="3068396"/>
              <a:ext cx="5855335" cy="6754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6635" y="3678300"/>
              <a:ext cx="3644011" cy="67513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21123" y="275843"/>
            <a:ext cx="3349752" cy="13807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02395" y="1752600"/>
            <a:ext cx="3689604" cy="510539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19963"/>
            <a:ext cx="12192000" cy="6238240"/>
            <a:chOff x="0" y="619963"/>
            <a:chExt cx="12192000" cy="62382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3265" y="619963"/>
              <a:ext cx="335279" cy="8125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5604" y="619963"/>
              <a:ext cx="652272" cy="8125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8411" y="619963"/>
              <a:ext cx="2309748" cy="8125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5286" y="619963"/>
              <a:ext cx="2449194" cy="8125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6920" y="1351788"/>
              <a:ext cx="8292465" cy="8122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438655"/>
              <a:ext cx="3352799" cy="48585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16824" y="2441447"/>
              <a:ext cx="4075176" cy="44165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53398" y="2467102"/>
              <a:ext cx="2354199" cy="3048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89069" y="2693416"/>
              <a:ext cx="7405370" cy="12700"/>
            </a:xfrm>
            <a:custGeom>
              <a:avLst/>
              <a:gdLst/>
              <a:ahLst/>
              <a:cxnLst/>
              <a:rect l="l" t="t" r="r" b="b"/>
              <a:pathLst>
                <a:path w="7405370" h="12700">
                  <a:moveTo>
                    <a:pt x="740511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7405115" y="12192"/>
                  </a:lnTo>
                  <a:lnTo>
                    <a:pt x="74051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55862" y="2467102"/>
              <a:ext cx="146303" cy="304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9869" y="2467102"/>
              <a:ext cx="5127625" cy="304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89577" y="2467102"/>
              <a:ext cx="100584" cy="304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55505" y="2988005"/>
              <a:ext cx="1951101" cy="2700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68638" y="2988005"/>
              <a:ext cx="130301" cy="2700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34712" y="2988005"/>
              <a:ext cx="4328033" cy="2700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90516" y="2988005"/>
              <a:ext cx="88391" cy="270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38511" y="3483863"/>
              <a:ext cx="1036827" cy="2697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95839" y="3483863"/>
              <a:ext cx="88392" cy="2697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246487" y="3483863"/>
              <a:ext cx="195072" cy="2697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11981" y="3483863"/>
              <a:ext cx="6719061" cy="2697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38511" y="3971543"/>
              <a:ext cx="1036827" cy="2697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95839" y="3971543"/>
              <a:ext cx="88392" cy="2697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235818" y="3971543"/>
              <a:ext cx="216407" cy="2697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22194" y="3971543"/>
              <a:ext cx="7300341" cy="2697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29826" y="4207459"/>
              <a:ext cx="1958975" cy="2700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57029" y="4695698"/>
              <a:ext cx="1949450" cy="2697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70162" y="4695698"/>
              <a:ext cx="130301" cy="2697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85587" y="4695698"/>
              <a:ext cx="4184269" cy="2697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41392" y="4695698"/>
              <a:ext cx="88391" cy="2697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38511" y="5190998"/>
              <a:ext cx="1036827" cy="26974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95839" y="5190998"/>
              <a:ext cx="88392" cy="26974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296778" y="5190998"/>
              <a:ext cx="94488" cy="26974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0067670" y="2958541"/>
            <a:ext cx="1341755" cy="2472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73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Arial MT"/>
              <a:cs typeface="Arial MT"/>
            </a:endParaRPr>
          </a:p>
          <a:p>
            <a:pPr marL="26034">
              <a:lnSpc>
                <a:spcPct val="100000"/>
              </a:lnSpc>
            </a:pPr>
            <a:r>
              <a:rPr sz="16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–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–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57300">
              <a:lnSpc>
                <a:spcPct val="100000"/>
              </a:lnSpc>
            </a:pPr>
            <a:r>
              <a:rPr sz="1600" spc="-5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Arial MT"/>
              <a:cs typeface="Arial MT"/>
            </a:endParaRPr>
          </a:p>
          <a:p>
            <a:pPr marL="74930">
              <a:lnSpc>
                <a:spcPct val="100000"/>
              </a:lnSpc>
            </a:pPr>
            <a:r>
              <a:rPr sz="16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–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751576" y="5190997"/>
            <a:ext cx="5723890" cy="758190"/>
            <a:chOff x="5751576" y="5190997"/>
            <a:chExt cx="5723890" cy="758190"/>
          </a:xfrm>
        </p:grpSpPr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51576" y="5190997"/>
              <a:ext cx="4431410" cy="2697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38510" y="5679033"/>
              <a:ext cx="1036827" cy="2697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95839" y="5679033"/>
              <a:ext cx="88392" cy="26974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246486" y="5679033"/>
              <a:ext cx="195072" cy="269747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0081386" y="5649569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–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3" name="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801867" y="5679033"/>
            <a:ext cx="4328414" cy="269747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5687059" y="5649569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–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633217" y="5679033"/>
            <a:ext cx="8846820" cy="506095"/>
            <a:chOff x="2633217" y="5679033"/>
            <a:chExt cx="8846820" cy="506095"/>
          </a:xfrm>
        </p:grpSpPr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33217" y="5679033"/>
              <a:ext cx="3105023" cy="26974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052938" y="5915253"/>
              <a:ext cx="1426591" cy="2697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92480" y="665937"/>
            <a:ext cx="10751820" cy="1544955"/>
            <a:chOff x="792480" y="665937"/>
            <a:chExt cx="10751820" cy="15449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0340" y="665937"/>
              <a:ext cx="622401" cy="8125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2681" y="665937"/>
              <a:ext cx="652272" cy="8125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5402" y="665937"/>
              <a:ext cx="2243708" cy="8125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13430" y="665937"/>
              <a:ext cx="3115055" cy="8125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9925" y="1398143"/>
              <a:ext cx="2484247" cy="8122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5750" y="1398143"/>
              <a:ext cx="5622925" cy="8122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480" y="1398143"/>
              <a:ext cx="2967100" cy="81229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436617" y="2376551"/>
            <a:ext cx="7519034" cy="304800"/>
            <a:chOff x="4436617" y="2376551"/>
            <a:chExt cx="7519034" cy="304800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1200" y="2376551"/>
              <a:ext cx="2353945" cy="3048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36617" y="2602992"/>
              <a:ext cx="7405370" cy="12700"/>
            </a:xfrm>
            <a:custGeom>
              <a:avLst/>
              <a:gdLst/>
              <a:ahLst/>
              <a:cxnLst/>
              <a:rect l="l" t="t" r="r" b="b"/>
              <a:pathLst>
                <a:path w="7405370" h="12700">
                  <a:moveTo>
                    <a:pt x="740511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7405115" y="12192"/>
                  </a:lnTo>
                  <a:lnTo>
                    <a:pt x="74051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03664" y="2376551"/>
              <a:ext cx="146303" cy="304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87544" y="2376551"/>
              <a:ext cx="5127625" cy="304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37252" y="2376551"/>
              <a:ext cx="100584" cy="3048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1743435" y="3133725"/>
            <a:ext cx="1149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187060" y="3167760"/>
            <a:ext cx="6494780" cy="338455"/>
            <a:chOff x="5187060" y="3167760"/>
            <a:chExt cx="6494780" cy="338455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30511" y="3167760"/>
              <a:ext cx="2251075" cy="3383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23577" y="3167760"/>
              <a:ext cx="160477" cy="3383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41924" y="3167760"/>
              <a:ext cx="4201667" cy="3383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87060" y="3167760"/>
              <a:ext cx="109727" cy="338327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964559" y="4692141"/>
            <a:ext cx="7713980" cy="338455"/>
            <a:chOff x="3964559" y="4692141"/>
            <a:chExt cx="7713980" cy="338455"/>
          </a:xfrm>
        </p:grpSpPr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38234" y="4692141"/>
              <a:ext cx="2440304" cy="3383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30030" y="4692141"/>
              <a:ext cx="162305" cy="3383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19423" y="4692141"/>
              <a:ext cx="5235194" cy="3383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64559" y="4692141"/>
              <a:ext cx="109727" cy="33832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3226942" y="3777056"/>
            <a:ext cx="8709025" cy="1872614"/>
            <a:chOff x="3226942" y="3777056"/>
            <a:chExt cx="8709025" cy="1872614"/>
          </a:xfrm>
        </p:grpSpPr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728960" y="3777056"/>
              <a:ext cx="1206880" cy="3386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26942" y="3777056"/>
              <a:ext cx="7550784" cy="3386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728960" y="5311140"/>
              <a:ext cx="1206880" cy="33832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681715" y="5311140"/>
              <a:ext cx="97535" cy="3383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573511" y="5311140"/>
              <a:ext cx="103631" cy="338328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0374883" y="4658105"/>
            <a:ext cx="1483360" cy="94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0" y="2010155"/>
            <a:ext cx="11887835" cy="4848225"/>
            <a:chOff x="0" y="2010155"/>
            <a:chExt cx="11887835" cy="4848225"/>
          </a:xfrm>
        </p:grpSpPr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80964" y="5311140"/>
              <a:ext cx="5256911" cy="33832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12385" y="5311140"/>
              <a:ext cx="137160" cy="33832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24151" y="5311140"/>
              <a:ext cx="2987929" cy="33832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29374" y="5606796"/>
              <a:ext cx="4957953" cy="33832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60793" y="5606796"/>
              <a:ext cx="137159" cy="33832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0" y="2010155"/>
              <a:ext cx="3733672" cy="484784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642090" y="6322466"/>
              <a:ext cx="124968" cy="3048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181841" y="6322466"/>
              <a:ext cx="613664" cy="3048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208264" y="6322466"/>
              <a:ext cx="3026155" cy="3048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47433" y="6322466"/>
              <a:ext cx="1664970" cy="3048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582288" y="6322466"/>
              <a:ext cx="3167253" cy="3048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31997" y="6322466"/>
              <a:ext cx="100584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03829" y="579755"/>
            <a:ext cx="7082790" cy="1544320"/>
            <a:chOff x="2703829" y="579755"/>
            <a:chExt cx="7082790" cy="15443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7545" y="579755"/>
              <a:ext cx="716279" cy="8122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9884" y="579755"/>
              <a:ext cx="652272" cy="8122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25590" y="579755"/>
              <a:ext cx="1954530" cy="8122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6393" y="579755"/>
              <a:ext cx="3021203" cy="8122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3829" y="1310970"/>
              <a:ext cx="7082408" cy="81259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864" y="4204715"/>
            <a:ext cx="3162300" cy="265328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814195" y="2343276"/>
            <a:ext cx="9866630" cy="579120"/>
            <a:chOff x="1814195" y="2343276"/>
            <a:chExt cx="9866630" cy="57912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00615" y="2343276"/>
              <a:ext cx="2180081" cy="3048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61312" y="2569590"/>
              <a:ext cx="9703435" cy="12700"/>
            </a:xfrm>
            <a:custGeom>
              <a:avLst/>
              <a:gdLst/>
              <a:ahLst/>
              <a:cxnLst/>
              <a:rect l="l" t="t" r="r" b="b"/>
              <a:pathLst>
                <a:path w="9703435" h="12700">
                  <a:moveTo>
                    <a:pt x="9703308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9703308" y="12192"/>
                  </a:lnTo>
                  <a:lnTo>
                    <a:pt x="970330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53372" y="2343276"/>
              <a:ext cx="94488" cy="304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14195" y="2343276"/>
              <a:ext cx="7697343" cy="304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6380" y="2617596"/>
              <a:ext cx="8113522" cy="3048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05708" y="2843910"/>
              <a:ext cx="8059420" cy="12700"/>
            </a:xfrm>
            <a:custGeom>
              <a:avLst/>
              <a:gdLst/>
              <a:ahLst/>
              <a:cxnLst/>
              <a:rect l="l" t="t" r="r" b="b"/>
              <a:pathLst>
                <a:path w="8059420" h="12700">
                  <a:moveTo>
                    <a:pt x="8058911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8058911" y="12191"/>
                  </a:lnTo>
                  <a:lnTo>
                    <a:pt x="805891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06089" y="2617596"/>
              <a:ext cx="100584" cy="3048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483085" y="3109036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83486" y="3138881"/>
            <a:ext cx="9896475" cy="514350"/>
            <a:chOff x="1483486" y="3138881"/>
            <a:chExt cx="9896475" cy="514350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79864" y="3138881"/>
              <a:ext cx="1799589" cy="2700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94519" y="3138881"/>
              <a:ext cx="128016" cy="2700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3486" y="3138881"/>
              <a:ext cx="8107553" cy="2700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75519" y="3383026"/>
              <a:ext cx="1497456" cy="2697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31323" y="3383026"/>
              <a:ext cx="88392" cy="269748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4204080" y="3870705"/>
            <a:ext cx="7392034" cy="269875"/>
            <a:chOff x="4204080" y="3870705"/>
            <a:chExt cx="7392034" cy="269875"/>
          </a:xfrm>
        </p:grpSpPr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34726" y="3870705"/>
              <a:ext cx="960881" cy="2697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95102" y="3870705"/>
              <a:ext cx="79248" cy="2697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04080" y="3870705"/>
              <a:ext cx="6432296" cy="26974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483085" y="4573015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699895" y="4602479"/>
            <a:ext cx="9677400" cy="269875"/>
            <a:chOff x="1699895" y="4602479"/>
            <a:chExt cx="9677400" cy="269875"/>
          </a:xfrm>
        </p:grpSpPr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25939" y="4602479"/>
              <a:ext cx="1951101" cy="2697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50679" y="4602479"/>
              <a:ext cx="219075" cy="2697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4091" y="4602479"/>
              <a:ext cx="7599299" cy="2697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99895" y="4602479"/>
              <a:ext cx="88392" cy="269748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4274184" y="5090159"/>
            <a:ext cx="7366000" cy="269875"/>
            <a:chOff x="4274184" y="5090159"/>
            <a:chExt cx="7366000" cy="269875"/>
          </a:xfrm>
        </p:grpSpPr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78921" y="5090159"/>
              <a:ext cx="960881" cy="26974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74184" y="5090159"/>
              <a:ext cx="6444361" cy="269747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1483085" y="5791911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080380" y="5821375"/>
            <a:ext cx="6296660" cy="270510"/>
            <a:chOff x="5080380" y="5821375"/>
            <a:chExt cx="6296660" cy="270510"/>
          </a:xfrm>
        </p:grpSpPr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427464" y="5821375"/>
              <a:ext cx="1949450" cy="27005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340596" y="5821375"/>
              <a:ext cx="130301" cy="27005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24576" y="5821375"/>
              <a:ext cx="4311777" cy="27005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80380" y="5821375"/>
              <a:ext cx="88391" cy="270052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5020945" y="6309664"/>
            <a:ext cx="6619240" cy="269875"/>
            <a:chOff x="5020945" y="6309664"/>
            <a:chExt cx="6619240" cy="269875"/>
          </a:xfrm>
        </p:grpSpPr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78922" y="6309664"/>
              <a:ext cx="960881" cy="26974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39298" y="6309664"/>
              <a:ext cx="79248" cy="26974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020945" y="6309664"/>
              <a:ext cx="5661279" cy="2697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2427"/>
            <a:ext cx="3997452" cy="41955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63344" y="2024760"/>
            <a:ext cx="10448925" cy="579120"/>
            <a:chOff x="1363344" y="2024760"/>
            <a:chExt cx="10448925" cy="5791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8365" y="2024760"/>
              <a:ext cx="2533396" cy="304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13509" y="2251201"/>
              <a:ext cx="10276840" cy="12700"/>
            </a:xfrm>
            <a:custGeom>
              <a:avLst/>
              <a:gdLst/>
              <a:ahLst/>
              <a:cxnLst/>
              <a:rect l="l" t="t" r="r" b="b"/>
              <a:pathLst>
                <a:path w="10276840" h="12700">
                  <a:moveTo>
                    <a:pt x="1027633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0276332" y="12192"/>
                  </a:lnTo>
                  <a:lnTo>
                    <a:pt x="1027633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1122" y="2024760"/>
              <a:ext cx="94488" cy="304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3344" y="2024760"/>
              <a:ext cx="7924546" cy="30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6610" y="2299080"/>
              <a:ext cx="2101342" cy="3048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655301" y="2525521"/>
              <a:ext cx="2034539" cy="12700"/>
            </a:xfrm>
            <a:custGeom>
              <a:avLst/>
              <a:gdLst/>
              <a:ahLst/>
              <a:cxnLst/>
              <a:rect l="l" t="t" r="r" b="b"/>
              <a:pathLst>
                <a:path w="2034540" h="12700">
                  <a:moveTo>
                    <a:pt x="20345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034540" y="12192"/>
                  </a:lnTo>
                  <a:lnTo>
                    <a:pt x="20345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56317" y="2299080"/>
              <a:ext cx="100583" cy="3048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608434" y="2790520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91716" y="2819984"/>
            <a:ext cx="10213340" cy="514350"/>
            <a:chOff x="1291716" y="2819984"/>
            <a:chExt cx="10213340" cy="51435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05085" y="2819984"/>
              <a:ext cx="1799589" cy="2700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19741" y="2819984"/>
              <a:ext cx="128016" cy="2700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1716" y="2819984"/>
              <a:ext cx="8419592" cy="2700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38258" y="3064510"/>
              <a:ext cx="1564131" cy="2697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94061" y="3064510"/>
              <a:ext cx="88392" cy="269748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6345935" y="3552190"/>
            <a:ext cx="5419725" cy="269875"/>
            <a:chOff x="6345935" y="3552190"/>
            <a:chExt cx="5419725" cy="269875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03889" y="3552190"/>
              <a:ext cx="961212" cy="2697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20070" y="3552190"/>
              <a:ext cx="125729" cy="2697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45935" y="3552190"/>
              <a:ext cx="4459986" cy="26974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608434" y="4254500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326638" y="4283964"/>
            <a:ext cx="8420100" cy="513715"/>
            <a:chOff x="3326638" y="4283964"/>
            <a:chExt cx="8420100" cy="513715"/>
          </a:xfrm>
        </p:grpSpPr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51161" y="4283964"/>
              <a:ext cx="1951101" cy="2697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4294" y="4283964"/>
              <a:ext cx="130301" cy="2697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26638" y="4283964"/>
              <a:ext cx="6232144" cy="2697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52002" y="4527804"/>
              <a:ext cx="3094736" cy="2697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07805" y="4527804"/>
              <a:ext cx="88392" cy="269748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4867402" y="5015484"/>
            <a:ext cx="6898005" cy="513715"/>
            <a:chOff x="4867402" y="5015484"/>
            <a:chExt cx="6898005" cy="513715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03890" y="5015484"/>
              <a:ext cx="961212" cy="2697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20070" y="5015484"/>
              <a:ext cx="125729" cy="2697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67402" y="5015484"/>
              <a:ext cx="5941440" cy="2697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36794" y="5259019"/>
              <a:ext cx="6394450" cy="2700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2428" y="124968"/>
            <a:ext cx="10942320" cy="2817495"/>
            <a:chOff x="992428" y="124968"/>
            <a:chExt cx="10942320" cy="2817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82327" y="124968"/>
              <a:ext cx="2452116" cy="1010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9420" y="665937"/>
              <a:ext cx="619353" cy="8125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1761" y="665937"/>
              <a:ext cx="652272" cy="8125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3735" y="665937"/>
              <a:ext cx="2904363" cy="8125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1761" y="665937"/>
              <a:ext cx="3115056" cy="8125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8286" y="1398143"/>
              <a:ext cx="5774182" cy="8122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2428" y="1398143"/>
              <a:ext cx="4749546" cy="8122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60799" y="2129358"/>
              <a:ext cx="3789299" cy="81259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280667" y="3269310"/>
            <a:ext cx="10399395" cy="579755"/>
            <a:chOff x="1280667" y="3269310"/>
            <a:chExt cx="10399395" cy="579755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25355" y="3269310"/>
              <a:ext cx="2352675" cy="3051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78075" y="3495547"/>
              <a:ext cx="9686925" cy="12700"/>
            </a:xfrm>
            <a:custGeom>
              <a:avLst/>
              <a:gdLst/>
              <a:ahLst/>
              <a:cxnLst/>
              <a:rect l="l" t="t" r="r" b="b"/>
              <a:pathLst>
                <a:path w="9686925" h="12700">
                  <a:moveTo>
                    <a:pt x="9686544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9686544" y="12191"/>
                  </a:lnTo>
                  <a:lnTo>
                    <a:pt x="96865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78111" y="3269310"/>
              <a:ext cx="94488" cy="3051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4862" y="3269310"/>
              <a:ext cx="7513446" cy="3051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31086" y="3543934"/>
              <a:ext cx="10348595" cy="304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80667" y="3769867"/>
              <a:ext cx="10284460" cy="12700"/>
            </a:xfrm>
            <a:custGeom>
              <a:avLst/>
              <a:gdLst/>
              <a:ahLst/>
              <a:cxnLst/>
              <a:rect l="l" t="t" r="r" b="b"/>
              <a:pathLst>
                <a:path w="10284460" h="12700">
                  <a:moveTo>
                    <a:pt x="10283952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10283952" y="12191"/>
                  </a:lnTo>
                  <a:lnTo>
                    <a:pt x="102839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80794" y="3543934"/>
              <a:ext cx="100584" cy="30480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855341" y="4065142"/>
            <a:ext cx="8810625" cy="269875"/>
            <a:chOff x="2855341" y="4065142"/>
            <a:chExt cx="8810625" cy="269875"/>
          </a:xfrm>
        </p:grpSpPr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66375" y="4065142"/>
              <a:ext cx="1799589" cy="2697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781032" y="4065142"/>
              <a:ext cx="128016" cy="2697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99537" y="4065142"/>
              <a:ext cx="6974459" cy="2697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55341" y="4065142"/>
              <a:ext cx="88392" cy="269748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6309105" y="4552822"/>
            <a:ext cx="5336540" cy="269875"/>
            <a:chOff x="6309105" y="4552822"/>
            <a:chExt cx="5336540" cy="269875"/>
          </a:xfrm>
        </p:grpSpPr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08817" y="4552822"/>
              <a:ext cx="1036827" cy="2697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12805" y="4552822"/>
              <a:ext cx="144018" cy="2697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09105" y="4552822"/>
              <a:ext cx="4287901" cy="26974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3759072" y="5528462"/>
            <a:ext cx="7904480" cy="269875"/>
            <a:chOff x="3759072" y="5528462"/>
            <a:chExt cx="7904480" cy="269875"/>
          </a:xfrm>
        </p:grpSpPr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12451" y="5528462"/>
              <a:ext cx="1951101" cy="26974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625583" y="5528462"/>
              <a:ext cx="130301" cy="26974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03268" y="5528462"/>
              <a:ext cx="5919342" cy="2697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59072" y="5528462"/>
              <a:ext cx="88391" cy="269747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0" y="2510027"/>
            <a:ext cx="11645900" cy="4348480"/>
            <a:chOff x="0" y="2510027"/>
            <a:chExt cx="11645900" cy="4348480"/>
          </a:xfrm>
        </p:grpSpPr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08818" y="6015837"/>
              <a:ext cx="1036827" cy="27005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04238" y="6015837"/>
              <a:ext cx="9250299" cy="27005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0" y="2510027"/>
              <a:ext cx="3848099" cy="43479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91691" y="2376804"/>
            <a:ext cx="9991090" cy="304800"/>
            <a:chOff x="1591691" y="2376804"/>
            <a:chExt cx="9991090" cy="3048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4687" y="2376804"/>
              <a:ext cx="2267838" cy="304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38808" y="2603245"/>
              <a:ext cx="9834880" cy="12700"/>
            </a:xfrm>
            <a:custGeom>
              <a:avLst/>
              <a:gdLst/>
              <a:ahLst/>
              <a:cxnLst/>
              <a:rect l="l" t="t" r="r" b="b"/>
              <a:pathLst>
                <a:path w="9834880" h="12700">
                  <a:moveTo>
                    <a:pt x="9834372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9834372" y="12191"/>
                  </a:lnTo>
                  <a:lnTo>
                    <a:pt x="98343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15627" y="2376804"/>
              <a:ext cx="148590" cy="304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1691" y="2376804"/>
              <a:ext cx="7731379" cy="3048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751710" y="2651125"/>
            <a:ext cx="9843770" cy="579120"/>
            <a:chOff x="1751710" y="2651125"/>
            <a:chExt cx="9843770" cy="579120"/>
          </a:xfrm>
        </p:grpSpPr>
        <p:sp>
          <p:nvSpPr>
            <p:cNvPr id="9" name="object 9"/>
            <p:cNvSpPr/>
            <p:nvPr/>
          </p:nvSpPr>
          <p:spPr>
            <a:xfrm>
              <a:off x="1801875" y="2877565"/>
              <a:ext cx="9671685" cy="12700"/>
            </a:xfrm>
            <a:custGeom>
              <a:avLst/>
              <a:gdLst/>
              <a:ahLst/>
              <a:cxnLst/>
              <a:rect l="l" t="t" r="r" b="b"/>
              <a:pathLst>
                <a:path w="9671685" h="12700">
                  <a:moveTo>
                    <a:pt x="967130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9671304" y="12192"/>
                  </a:lnTo>
                  <a:lnTo>
                    <a:pt x="96713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1710" y="2651125"/>
              <a:ext cx="9828529" cy="304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0550" y="2925140"/>
              <a:ext cx="844550" cy="3051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698988" y="3151885"/>
              <a:ext cx="774700" cy="12700"/>
            </a:xfrm>
            <a:custGeom>
              <a:avLst/>
              <a:gdLst/>
              <a:ahLst/>
              <a:cxnLst/>
              <a:rect l="l" t="t" r="r" b="b"/>
              <a:pathLst>
                <a:path w="774700" h="12700">
                  <a:moveTo>
                    <a:pt x="77419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774192" y="12192"/>
                  </a:lnTo>
                  <a:lnTo>
                    <a:pt x="7741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00257" y="2925140"/>
              <a:ext cx="100583" cy="30510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076320" y="3447034"/>
            <a:ext cx="8496300" cy="269875"/>
            <a:chOff x="3076320" y="3447034"/>
            <a:chExt cx="8496300" cy="26987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21012" y="3447034"/>
              <a:ext cx="1951101" cy="269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34143" y="3447034"/>
              <a:ext cx="130301" cy="269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20516" y="3447034"/>
              <a:ext cx="6509384" cy="2697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76320" y="3447034"/>
              <a:ext cx="88392" cy="26974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415916" y="3934714"/>
            <a:ext cx="7138034" cy="514350"/>
            <a:chOff x="4415916" y="3934714"/>
            <a:chExt cx="7138034" cy="51435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91470" y="3934714"/>
              <a:ext cx="1058595" cy="2697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06126" y="3934714"/>
              <a:ext cx="128016" cy="2697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15916" y="3934714"/>
              <a:ext cx="6072250" cy="2697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85561" y="4178503"/>
              <a:ext cx="6168009" cy="2700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45937" y="4178503"/>
              <a:ext cx="79248" cy="270052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2356104"/>
            <a:ext cx="4287012" cy="45018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LB" sz="3200" b="1" dirty="0"/>
              <a:t>الاقسام الاول والثاني والثالث مترابطة ومتسقة ولكنها مختلفة 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69446" y="1921397"/>
          <a:ext cx="12053106" cy="42363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16955">
                  <a:extLst>
                    <a:ext uri="{9D8B030D-6E8A-4147-A177-3AD203B41FA5}">
                      <a16:colId xmlns:a16="http://schemas.microsoft.com/office/drawing/2014/main" val="615395497"/>
                    </a:ext>
                  </a:extLst>
                </a:gridCol>
                <a:gridCol w="5197033">
                  <a:extLst>
                    <a:ext uri="{9D8B030D-6E8A-4147-A177-3AD203B41FA5}">
                      <a16:colId xmlns:a16="http://schemas.microsoft.com/office/drawing/2014/main" val="4074226207"/>
                    </a:ext>
                  </a:extLst>
                </a:gridCol>
                <a:gridCol w="1439118">
                  <a:extLst>
                    <a:ext uri="{9D8B030D-6E8A-4147-A177-3AD203B41FA5}">
                      <a16:colId xmlns:a16="http://schemas.microsoft.com/office/drawing/2014/main" val="4000167251"/>
                    </a:ext>
                  </a:extLst>
                </a:gridCol>
              </a:tblGrid>
              <a:tr h="522556">
                <a:tc>
                  <a:txBody>
                    <a:bodyPr/>
                    <a:lstStyle/>
                    <a:p>
                      <a:pPr algn="r" rtl="1"/>
                      <a:r>
                        <a:rPr lang="ar-L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الثالث : تحليل تفصيلي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الثاني: تحليل كلي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الاول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019842"/>
                  </a:ext>
                </a:extLst>
              </a:tr>
              <a:tr h="3713779">
                <a:tc>
                  <a:txBody>
                    <a:bodyPr/>
                    <a:lstStyle/>
                    <a:p>
                      <a:pPr marL="285750" marR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MA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التقدم المحرز عبر مجالات الاهتمام الحاسمة الاثنى عشر لمنهاج عمل بيجين</a:t>
                      </a:r>
                      <a:r>
                        <a:rPr lang="ar-LB" sz="18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التي </a:t>
                      </a:r>
                      <a:r>
                        <a:rPr lang="ar-MA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 تجميع</a:t>
                      </a:r>
                      <a:r>
                        <a:rPr lang="ar-L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ها </a:t>
                      </a:r>
                      <a:r>
                        <a:rPr lang="ar-MA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 ستة أبعاد شاملة</a:t>
                      </a:r>
                      <a:endParaRPr lang="ar-LB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L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اسئلة</a:t>
                      </a:r>
                      <a:r>
                        <a:rPr lang="ar-LB" sz="18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محددة </a:t>
                      </a:r>
                    </a:p>
                    <a:p>
                      <a:pPr marL="285750" marR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LB" sz="18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اسئلة متعددة لكل بعد من الابعاد الستة </a:t>
                      </a:r>
                    </a:p>
                    <a:p>
                      <a:pPr marL="285750" marR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LB" sz="18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معلومات عن </a:t>
                      </a:r>
                      <a:r>
                        <a:rPr lang="ar-MA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أمثلة ملموسة للتدابير المتخذة، بما في ذلك الأهداف ونطاق التدابير والسكان المستهدفون والميزانية وتقييمات الأثر والدروس المستفادة</a:t>
                      </a:r>
                      <a:endParaRPr lang="ar-LB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L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هنا يهدف الى استعراض مفصل لكل التدابير المتخذة</a:t>
                      </a:r>
                      <a:r>
                        <a:rPr lang="ar-LB" sz="18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marR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LB" sz="1800" i="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L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الانجازات،</a:t>
                      </a:r>
                      <a:r>
                        <a:rPr lang="ar-L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L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الاولويات</a:t>
                      </a:r>
                      <a:r>
                        <a:rPr lang="ar-L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السابقة، التحديات، الاولويات المستقبلية ، </a:t>
                      </a:r>
                      <a:r>
                        <a:rPr lang="ar-L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الاولويات</a:t>
                      </a:r>
                      <a:r>
                        <a:rPr lang="ar-L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الخاصة بالفئات الاكثر هشاشة 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L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يُطلب في كل سؤال توضيجيه لماذا تعتبر هذه من الاولويات، وكيفية معالجتها. 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L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هنا لا يستعرض ما الذي تحقق بالتفصيل. مهمته إعطاء صورة كبرى لاولويات الدولة، وخلفية العمل على هذه الاولويات، وكيف تمت معالجتها 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L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لا نذكر هنا امثلة ملموسة عن التدابير 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L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يهدف القسم اكثر الى فهم اجندة الدولة، ما الذي واجهها من تحديات، ما الذي ستعمل عليها خلال السنوات الخمس القادمة، وهل راعت في عملها المجموعات الاكثر هشاشة 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L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كحد اقصى 18 صفحة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ملخص للمراجعة في صفحتين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81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189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5101" y="124968"/>
            <a:ext cx="8959850" cy="2085975"/>
            <a:chOff x="2975101" y="124968"/>
            <a:chExt cx="8959850" cy="2085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82327" y="124968"/>
              <a:ext cx="2452116" cy="1010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3429" y="665937"/>
              <a:ext cx="652881" cy="8125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65768" y="665937"/>
              <a:ext cx="652272" cy="8125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8642" y="665937"/>
              <a:ext cx="3334639" cy="8125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5101" y="665937"/>
              <a:ext cx="2726436" cy="8125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7313" y="1398143"/>
              <a:ext cx="6070980" cy="81229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754758" y="2621533"/>
            <a:ext cx="9991090" cy="304800"/>
            <a:chOff x="1754758" y="2621533"/>
            <a:chExt cx="9991090" cy="30480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77755" y="2621533"/>
              <a:ext cx="2267838" cy="304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01748" y="2847847"/>
              <a:ext cx="9834880" cy="12700"/>
            </a:xfrm>
            <a:custGeom>
              <a:avLst/>
              <a:gdLst/>
              <a:ahLst/>
              <a:cxnLst/>
              <a:rect l="l" t="t" r="r" b="b"/>
              <a:pathLst>
                <a:path w="9834880" h="12700">
                  <a:moveTo>
                    <a:pt x="9834372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9834372" y="12191"/>
                  </a:lnTo>
                  <a:lnTo>
                    <a:pt x="98343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78695" y="2621533"/>
              <a:ext cx="148590" cy="3048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4758" y="2621533"/>
              <a:ext cx="7731379" cy="30480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914779" y="2895854"/>
            <a:ext cx="9843770" cy="579120"/>
            <a:chOff x="1914779" y="2895854"/>
            <a:chExt cx="9843770" cy="579120"/>
          </a:xfrm>
        </p:grpSpPr>
        <p:sp>
          <p:nvSpPr>
            <p:cNvPr id="15" name="object 15"/>
            <p:cNvSpPr/>
            <p:nvPr/>
          </p:nvSpPr>
          <p:spPr>
            <a:xfrm>
              <a:off x="1964817" y="3122168"/>
              <a:ext cx="9671685" cy="12700"/>
            </a:xfrm>
            <a:custGeom>
              <a:avLst/>
              <a:gdLst/>
              <a:ahLst/>
              <a:cxnLst/>
              <a:rect l="l" t="t" r="r" b="b"/>
              <a:pathLst>
                <a:path w="9671685" h="12700">
                  <a:moveTo>
                    <a:pt x="967130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9671304" y="12192"/>
                  </a:lnTo>
                  <a:lnTo>
                    <a:pt x="96713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14779" y="2895854"/>
              <a:ext cx="9828530" cy="3048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13618" y="3170174"/>
              <a:ext cx="844550" cy="3048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861929" y="3396488"/>
              <a:ext cx="774700" cy="12700"/>
            </a:xfrm>
            <a:custGeom>
              <a:avLst/>
              <a:gdLst/>
              <a:ahLst/>
              <a:cxnLst/>
              <a:rect l="l" t="t" r="r" b="b"/>
              <a:pathLst>
                <a:path w="774700" h="12700">
                  <a:moveTo>
                    <a:pt x="774192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774192" y="12191"/>
                  </a:lnTo>
                  <a:lnTo>
                    <a:pt x="7741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63325" y="3170174"/>
              <a:ext cx="100583" cy="30480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535302" y="3691077"/>
            <a:ext cx="10213975" cy="514350"/>
            <a:chOff x="1535302" y="3691077"/>
            <a:chExt cx="10213975" cy="514350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38004" y="3691077"/>
              <a:ext cx="1799590" cy="2700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52659" y="3691077"/>
              <a:ext cx="128016" cy="2700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5302" y="3691077"/>
              <a:ext cx="8415274" cy="2700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858754" y="3935602"/>
              <a:ext cx="890016" cy="2697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814558" y="3935602"/>
              <a:ext cx="88392" cy="26974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511928" y="4423283"/>
            <a:ext cx="7199630" cy="269875"/>
            <a:chOff x="4511928" y="4423283"/>
            <a:chExt cx="7199630" cy="269875"/>
          </a:xfrm>
        </p:grpSpPr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750550" y="4423283"/>
              <a:ext cx="960881" cy="2697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66475" y="4423283"/>
              <a:ext cx="126187" cy="2697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11928" y="4423283"/>
              <a:ext cx="6235446" cy="269748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3239389" y="5155057"/>
            <a:ext cx="8496300" cy="269875"/>
            <a:chOff x="3239389" y="5155057"/>
            <a:chExt cx="8496300" cy="269875"/>
          </a:xfrm>
        </p:grpSpPr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84080" y="5155057"/>
              <a:ext cx="1951101" cy="2697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697211" y="5155057"/>
              <a:ext cx="130301" cy="2697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83585" y="5155057"/>
              <a:ext cx="6509384" cy="2697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39389" y="5155057"/>
              <a:ext cx="88391" cy="269748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5223636" y="5642762"/>
            <a:ext cx="6487795" cy="269875"/>
            <a:chOff x="5223636" y="5642762"/>
            <a:chExt cx="6487795" cy="269875"/>
          </a:xfrm>
        </p:grpSpPr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750550" y="5642762"/>
              <a:ext cx="960881" cy="26974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66476" y="5642762"/>
              <a:ext cx="126187" cy="26974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23636" y="5642762"/>
              <a:ext cx="5526532" cy="269747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0" y="3608832"/>
            <a:ext cx="3268979" cy="324916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3503" y="1797430"/>
            <a:ext cx="3306190" cy="47243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97710" y="2356739"/>
            <a:ext cx="8274050" cy="928369"/>
            <a:chOff x="1997710" y="2356739"/>
            <a:chExt cx="8274050" cy="92836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6236" y="2356739"/>
              <a:ext cx="5181727" cy="4724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7511" y="2356739"/>
              <a:ext cx="688086" cy="472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7494" y="2356739"/>
              <a:ext cx="1296924" cy="4724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2302" y="2356739"/>
              <a:ext cx="1227912" cy="4724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5362" y="2812110"/>
              <a:ext cx="1406271" cy="4727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44181" y="2812110"/>
              <a:ext cx="1986787" cy="4727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97710" y="2812110"/>
              <a:ext cx="5214747" cy="47274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433573" y="3370453"/>
            <a:ext cx="7495540" cy="472440"/>
            <a:chOff x="2433573" y="3370453"/>
            <a:chExt cx="7495540" cy="472440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11297" y="3370453"/>
              <a:ext cx="7417689" cy="4724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33573" y="3370453"/>
              <a:ext cx="155448" cy="47244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23715" y="2453639"/>
            <a:ext cx="4544568" cy="440435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124968"/>
            <a:ext cx="2452116" cy="10104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167126" y="665937"/>
            <a:ext cx="6040755" cy="1544955"/>
            <a:chOff x="3167126" y="665937"/>
            <a:chExt cx="6040755" cy="15449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5580" y="665937"/>
              <a:ext cx="621792" cy="8125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7921" y="665937"/>
              <a:ext cx="652272" cy="8125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3502" y="665937"/>
              <a:ext cx="2217547" cy="8125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7126" y="665937"/>
              <a:ext cx="3290570" cy="8125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6790" y="1398143"/>
              <a:ext cx="5460746" cy="81229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288669" y="2592070"/>
            <a:ext cx="10669905" cy="579120"/>
            <a:chOff x="1288669" y="2592070"/>
            <a:chExt cx="10669905" cy="57912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2977" y="2592070"/>
              <a:ext cx="2352675" cy="304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42009" y="2818257"/>
              <a:ext cx="10500360" cy="12700"/>
            </a:xfrm>
            <a:custGeom>
              <a:avLst/>
              <a:gdLst/>
              <a:ahLst/>
              <a:cxnLst/>
              <a:rect l="l" t="t" r="r" b="b"/>
              <a:pathLst>
                <a:path w="10500360" h="12700">
                  <a:moveTo>
                    <a:pt x="10500360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10500360" y="12191"/>
                  </a:lnTo>
                  <a:lnTo>
                    <a:pt x="105003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05441" y="2592070"/>
              <a:ext cx="146303" cy="3048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8669" y="2592070"/>
              <a:ext cx="8326374" cy="304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22905" y="2866390"/>
              <a:ext cx="9535668" cy="3048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72233" y="3092577"/>
              <a:ext cx="9470390" cy="12700"/>
            </a:xfrm>
            <a:custGeom>
              <a:avLst/>
              <a:gdLst/>
              <a:ahLst/>
              <a:cxnLst/>
              <a:rect l="l" t="t" r="r" b="b"/>
              <a:pathLst>
                <a:path w="9470390" h="12700">
                  <a:moveTo>
                    <a:pt x="9470136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9470136" y="12192"/>
                  </a:lnTo>
                  <a:lnTo>
                    <a:pt x="947013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72613" y="2866390"/>
              <a:ext cx="100583" cy="30480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036821" y="3387597"/>
            <a:ext cx="7904480" cy="269875"/>
            <a:chOff x="4036821" y="3387597"/>
            <a:chExt cx="7904480" cy="269875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90454" y="3387597"/>
              <a:ext cx="1950720" cy="2697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03586" y="3387597"/>
              <a:ext cx="130301" cy="2697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81017" y="3387597"/>
              <a:ext cx="5919597" cy="2697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6821" y="3387597"/>
              <a:ext cx="88391" cy="26974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0872851" y="3875532"/>
            <a:ext cx="1032510" cy="269875"/>
            <a:chOff x="10872851" y="3875532"/>
            <a:chExt cx="1032510" cy="269875"/>
          </a:xfrm>
        </p:grpSpPr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537315" y="3875532"/>
              <a:ext cx="367588" cy="2697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12475" y="3875532"/>
              <a:ext cx="702945" cy="2697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872851" y="3875532"/>
              <a:ext cx="79248" cy="269748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166617" y="4363211"/>
            <a:ext cx="8777605" cy="269748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8240521" y="4850841"/>
            <a:ext cx="3703954" cy="270510"/>
            <a:chOff x="8240521" y="4850841"/>
            <a:chExt cx="3703954" cy="270510"/>
          </a:xfrm>
        </p:grpSpPr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200510" y="4850841"/>
              <a:ext cx="743712" cy="2700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517758" y="4850841"/>
              <a:ext cx="758609" cy="2700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69118" y="4850841"/>
              <a:ext cx="640079" cy="27005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61245" y="4850841"/>
              <a:ext cx="573938" cy="27005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31477" y="4850841"/>
              <a:ext cx="515721" cy="27005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280145" y="4850841"/>
              <a:ext cx="793813" cy="2700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40521" y="4850841"/>
              <a:ext cx="79248" cy="27005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5340096" y="5338876"/>
            <a:ext cx="6604634" cy="269875"/>
            <a:chOff x="5340096" y="5338876"/>
            <a:chExt cx="6604634" cy="269875"/>
          </a:xfrm>
        </p:grpSpPr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743055" y="5338876"/>
              <a:ext cx="201168" cy="26974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79720" y="5338876"/>
              <a:ext cx="6447028" cy="26974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40096" y="5338876"/>
              <a:ext cx="79248" cy="269747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0" y="3428998"/>
            <a:ext cx="2718816" cy="339851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7155" y="4847844"/>
            <a:ext cx="2837688" cy="117043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04209" y="2380437"/>
            <a:ext cx="5125720" cy="913765"/>
            <a:chOff x="3704209" y="2380437"/>
            <a:chExt cx="5125720" cy="9137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7817" y="2380437"/>
              <a:ext cx="4451731" cy="9131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5689" y="2380437"/>
              <a:ext cx="524256" cy="9131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4209" y="2380437"/>
              <a:ext cx="617220" cy="9131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القسم </a:t>
            </a:r>
            <a:r>
              <a:rPr lang="ar-L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التقدم المحرز عبر مجالات الاهتمام الحاسمة الاثني عشر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29FC6E-139A-7222-1F37-424E48BF19F4}"/>
              </a:ext>
            </a:extLst>
          </p:cNvPr>
          <p:cNvGrpSpPr/>
          <p:nvPr/>
        </p:nvGrpSpPr>
        <p:grpSpPr>
          <a:xfrm>
            <a:off x="43090" y="2021359"/>
            <a:ext cx="11873076" cy="3620490"/>
            <a:chOff x="159462" y="2033081"/>
            <a:chExt cx="11873076" cy="36204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12E860-F675-6281-4ADD-083792542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462" y="2033081"/>
              <a:ext cx="11873076" cy="181024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0661BA6-6374-3EFC-5C81-376B741B4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76" r="650"/>
            <a:stretch/>
          </p:blipFill>
          <p:spPr>
            <a:xfrm>
              <a:off x="188646" y="3843326"/>
              <a:ext cx="10398868" cy="18102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B385A6-B38C-10A6-04E1-D38093A87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260"/>
            <a:stretch/>
          </p:blipFill>
          <p:spPr>
            <a:xfrm>
              <a:off x="10593998" y="3843326"/>
              <a:ext cx="1409355" cy="1810245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FB2515-3C26-2C20-C6C3-66D3CA6D9467}"/>
              </a:ext>
            </a:extLst>
          </p:cNvPr>
          <p:cNvSpPr/>
          <p:nvPr/>
        </p:nvSpPr>
        <p:spPr>
          <a:xfrm>
            <a:off x="5939018" y="2685435"/>
            <a:ext cx="4497334" cy="2292337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1349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800" b="1" i="0" u="none" strike="noStrike" kern="0" cap="none" spc="0" normalizeH="0" baseline="0" noProof="0" dirty="0">
                <a:ln>
                  <a:noFill/>
                </a:ln>
                <a:solidFill>
                  <a:srgbClr val="13498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الاجراءات التي تتخذها الدولة للمساواة بين الجنسين في بيئة العمل</a:t>
            </a:r>
          </a:p>
          <a:p>
            <a:pPr marL="342900" marR="0" lvl="0" indent="-3429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800" b="1" i="0" u="none" strike="noStrike" kern="0" cap="none" spc="0" normalizeH="0" baseline="0" noProof="0" dirty="0">
                <a:ln>
                  <a:noFill/>
                </a:ln>
                <a:solidFill>
                  <a:srgbClr val="13498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تعزيز حقوق العاملين في مجال الرعاية مدفوعة الاجر</a:t>
            </a:r>
          </a:p>
          <a:p>
            <a:pPr marL="342900" marR="0" lvl="0" indent="-3429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800" b="1" i="0" u="none" strike="noStrike" kern="0" cap="none" spc="0" normalizeH="0" baseline="0" noProof="0" dirty="0">
                <a:ln>
                  <a:noFill/>
                </a:ln>
                <a:solidFill>
                  <a:srgbClr val="13498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تقليص الفجوة الرقمية بين الجنسين</a:t>
            </a:r>
          </a:p>
          <a:p>
            <a:pPr marL="342900" marR="0" lvl="0" indent="-3429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800" b="1" i="0" u="none" strike="noStrike" kern="0" cap="none" spc="0" normalizeH="0" baseline="0" noProof="0" dirty="0">
                <a:ln>
                  <a:noFill/>
                </a:ln>
                <a:solidFill>
                  <a:srgbClr val="13498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سياسات الاقتصاد الكلي والسياسات المالية لدعم اقتصاد يحقق المساواة بين الجنسين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1507CF-FBF8-886C-A9D5-B30D7C36A25E}"/>
              </a:ext>
            </a:extLst>
          </p:cNvPr>
          <p:cNvSpPr/>
          <p:nvPr/>
        </p:nvSpPr>
        <p:spPr>
          <a:xfrm>
            <a:off x="2927594" y="2676331"/>
            <a:ext cx="4497334" cy="2292337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1349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r" defTabSz="457200" rtl="1"/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الاجراءات التي تتخذها الدولة في المجالات التالية:</a:t>
            </a:r>
          </a:p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القضاء على الفقر بين النساء </a:t>
            </a:r>
          </a:p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الوصول على الحماية الاجتماعية</a:t>
            </a:r>
          </a:p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تحسين النتائج الصحية للنساء</a:t>
            </a:r>
          </a:p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تحسين نتائج ومهارات تعليم المرأة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4E29A1-8598-A7A5-1E44-9000E7DF77A5}"/>
              </a:ext>
            </a:extLst>
          </p:cNvPr>
          <p:cNvSpPr/>
          <p:nvPr/>
        </p:nvSpPr>
        <p:spPr>
          <a:xfrm>
            <a:off x="275834" y="2676331"/>
            <a:ext cx="4497334" cy="2292337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1349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اشكال العنف التي اولتها الدولة اولوياتها</a:t>
            </a:r>
          </a:p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الاجراءات والسياسات والاستراتيجيات التي اتخذتها الدولة للتصدي للعنف ضد النساء والفتيات</a:t>
            </a:r>
          </a:p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الاجراءات للحد من العنف الذي تيسره التكنولوجيا</a:t>
            </a:r>
          </a:p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اجراءات لمعالجة قضايا المراة في الاعلام (مثل التمييز ضد المراة، الانماط المجتمعية)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2C9EA6-B474-C2D1-FD3C-862C6B85B36E}"/>
              </a:ext>
            </a:extLst>
          </p:cNvPr>
          <p:cNvSpPr/>
          <p:nvPr/>
        </p:nvSpPr>
        <p:spPr>
          <a:xfrm>
            <a:off x="5968202" y="4495679"/>
            <a:ext cx="4497334" cy="2292337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1349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الاجراءات لتعزيز مشاركة المراة في الحياة العامة وصنع القرار</a:t>
            </a:r>
          </a:p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السياسات التي اتخذتها الدولة لزيادة تمكين المراة في التعبير والمشاركة في صنع القرار في وسائل الاعلام بما في ذلك من خلال تكنولوجيا المعلومات والاتصالات</a:t>
            </a:r>
          </a:p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وصف الاجهزة الوطنية المتخصصة بقضايا المراة</a:t>
            </a:r>
          </a:p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آليات وأدوات اخرى لتعميم المساواة بين الجنسين</a:t>
            </a:r>
            <a:endParaRPr lang="en-US" b="1" kern="0" dirty="0">
              <a:solidFill>
                <a:srgbClr val="13498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2E3C628-76FD-D6E0-8455-75C62EE4EB6B}"/>
              </a:ext>
            </a:extLst>
          </p:cNvPr>
          <p:cNvSpPr/>
          <p:nvPr/>
        </p:nvSpPr>
        <p:spPr>
          <a:xfrm>
            <a:off x="2956778" y="4504785"/>
            <a:ext cx="4497334" cy="2292337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1349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تنفيذ خطة عمل المراة والامن والسلام</a:t>
            </a:r>
          </a:p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الاجراءات لزيادة قيادة المراة ومشاركتها في منع الصراعات وحلها واقامة السلام والاستجابة للازمات </a:t>
            </a:r>
          </a:p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الاجراءات لتعزيز المساءلة القضائية وغير القضائية عن انتهاك القانون الانساني الدولي وانتهاك حقوق الانسان للنساء  في حالات النزاع المسلح</a:t>
            </a:r>
          </a:p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القضاء على التمييزوانتهاك حقوق الاطفال الاناث والمراهقات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02D9924-CD44-FB13-45EB-9A4AEA8B149F}"/>
              </a:ext>
            </a:extLst>
          </p:cNvPr>
          <p:cNvSpPr/>
          <p:nvPr/>
        </p:nvSpPr>
        <p:spPr>
          <a:xfrm>
            <a:off x="298266" y="4513891"/>
            <a:ext cx="4497334" cy="2292337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1349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الاجراءات التي اتخذتها الدولة لدمج منظور المساواة بين الجنسين في السياسات البيئية والتغير المناخي والتخفيف من اثاره والحفاظ على التنوع البيولوجي للحد من تدهور الاراضي</a:t>
            </a:r>
          </a:p>
          <a:p>
            <a:pPr marL="285750" lvl="0" indent="-285750" algn="r" defTabSz="457200" rtl="1">
              <a:buFont typeface="Wingdings" panose="05000000000000000000" pitchFamily="2" charset="2"/>
              <a:buChar char="§"/>
            </a:pPr>
            <a:r>
              <a:rPr lang="ar-JO" b="1" kern="0" dirty="0">
                <a:solidFill>
                  <a:srgbClr val="134985"/>
                </a:solidFill>
                <a:latin typeface="Calibri" panose="020F0502020204030204"/>
                <a:cs typeface="Arial" panose="020B0604020202020204" pitchFamily="34" charset="0"/>
              </a:rPr>
              <a:t>اجراءات للحد من مخاطر الكوارث وبناء القدرات على التكيف البيئي والمناخي </a:t>
            </a:r>
          </a:p>
        </p:txBody>
      </p:sp>
    </p:spTree>
    <p:extLst>
      <p:ext uri="{BB962C8B-B14F-4D97-AF65-F5344CB8AC3E}">
        <p14:creationId xmlns:p14="http://schemas.microsoft.com/office/powerpoint/2010/main" val="34694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FA63-6BC7-1D4B-AF79-A5423820F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L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 لحسن استماعكم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44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13C58C1-56BE-34E9-3392-C20C0A799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964"/>
              </p:ext>
            </p:extLst>
          </p:nvPr>
        </p:nvGraphicFramePr>
        <p:xfrm>
          <a:off x="0" y="1564908"/>
          <a:ext cx="12186602" cy="478437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924775">
                  <a:extLst>
                    <a:ext uri="{9D8B030D-6E8A-4147-A177-3AD203B41FA5}">
                      <a16:colId xmlns:a16="http://schemas.microsoft.com/office/drawing/2014/main" val="2594256151"/>
                    </a:ext>
                  </a:extLst>
                </a:gridCol>
                <a:gridCol w="362599">
                  <a:extLst>
                    <a:ext uri="{9D8B030D-6E8A-4147-A177-3AD203B41FA5}">
                      <a16:colId xmlns:a16="http://schemas.microsoft.com/office/drawing/2014/main" val="3597010728"/>
                    </a:ext>
                  </a:extLst>
                </a:gridCol>
                <a:gridCol w="362599">
                  <a:extLst>
                    <a:ext uri="{9D8B030D-6E8A-4147-A177-3AD203B41FA5}">
                      <a16:colId xmlns:a16="http://schemas.microsoft.com/office/drawing/2014/main" val="682038610"/>
                    </a:ext>
                  </a:extLst>
                </a:gridCol>
                <a:gridCol w="362599">
                  <a:extLst>
                    <a:ext uri="{9D8B030D-6E8A-4147-A177-3AD203B41FA5}">
                      <a16:colId xmlns:a16="http://schemas.microsoft.com/office/drawing/2014/main" val="593515436"/>
                    </a:ext>
                  </a:extLst>
                </a:gridCol>
                <a:gridCol w="362599">
                  <a:extLst>
                    <a:ext uri="{9D8B030D-6E8A-4147-A177-3AD203B41FA5}">
                      <a16:colId xmlns:a16="http://schemas.microsoft.com/office/drawing/2014/main" val="317472211"/>
                    </a:ext>
                  </a:extLst>
                </a:gridCol>
                <a:gridCol w="362599">
                  <a:extLst>
                    <a:ext uri="{9D8B030D-6E8A-4147-A177-3AD203B41FA5}">
                      <a16:colId xmlns:a16="http://schemas.microsoft.com/office/drawing/2014/main" val="3853805452"/>
                    </a:ext>
                  </a:extLst>
                </a:gridCol>
                <a:gridCol w="362599">
                  <a:extLst>
                    <a:ext uri="{9D8B030D-6E8A-4147-A177-3AD203B41FA5}">
                      <a16:colId xmlns:a16="http://schemas.microsoft.com/office/drawing/2014/main" val="2415393823"/>
                    </a:ext>
                  </a:extLst>
                </a:gridCol>
                <a:gridCol w="362599">
                  <a:extLst>
                    <a:ext uri="{9D8B030D-6E8A-4147-A177-3AD203B41FA5}">
                      <a16:colId xmlns:a16="http://schemas.microsoft.com/office/drawing/2014/main" val="454015323"/>
                    </a:ext>
                  </a:extLst>
                </a:gridCol>
                <a:gridCol w="362599">
                  <a:extLst>
                    <a:ext uri="{9D8B030D-6E8A-4147-A177-3AD203B41FA5}">
                      <a16:colId xmlns:a16="http://schemas.microsoft.com/office/drawing/2014/main" val="1229763451"/>
                    </a:ext>
                  </a:extLst>
                </a:gridCol>
                <a:gridCol w="362599">
                  <a:extLst>
                    <a:ext uri="{9D8B030D-6E8A-4147-A177-3AD203B41FA5}">
                      <a16:colId xmlns:a16="http://schemas.microsoft.com/office/drawing/2014/main" val="2576987764"/>
                    </a:ext>
                  </a:extLst>
                </a:gridCol>
                <a:gridCol w="362599">
                  <a:extLst>
                    <a:ext uri="{9D8B030D-6E8A-4147-A177-3AD203B41FA5}">
                      <a16:colId xmlns:a16="http://schemas.microsoft.com/office/drawing/2014/main" val="2624125307"/>
                    </a:ext>
                  </a:extLst>
                </a:gridCol>
                <a:gridCol w="362599">
                  <a:extLst>
                    <a:ext uri="{9D8B030D-6E8A-4147-A177-3AD203B41FA5}">
                      <a16:colId xmlns:a16="http://schemas.microsoft.com/office/drawing/2014/main" val="2912785840"/>
                    </a:ext>
                  </a:extLst>
                </a:gridCol>
                <a:gridCol w="362599">
                  <a:extLst>
                    <a:ext uri="{9D8B030D-6E8A-4147-A177-3AD203B41FA5}">
                      <a16:colId xmlns:a16="http://schemas.microsoft.com/office/drawing/2014/main" val="2197732903"/>
                    </a:ext>
                  </a:extLst>
                </a:gridCol>
                <a:gridCol w="414399">
                  <a:extLst>
                    <a:ext uri="{9D8B030D-6E8A-4147-A177-3AD203B41FA5}">
                      <a16:colId xmlns:a16="http://schemas.microsoft.com/office/drawing/2014/main" val="4233680714"/>
                    </a:ext>
                  </a:extLst>
                </a:gridCol>
                <a:gridCol w="414399">
                  <a:extLst>
                    <a:ext uri="{9D8B030D-6E8A-4147-A177-3AD203B41FA5}">
                      <a16:colId xmlns:a16="http://schemas.microsoft.com/office/drawing/2014/main" val="2775525184"/>
                    </a:ext>
                  </a:extLst>
                </a:gridCol>
                <a:gridCol w="414399">
                  <a:extLst>
                    <a:ext uri="{9D8B030D-6E8A-4147-A177-3AD203B41FA5}">
                      <a16:colId xmlns:a16="http://schemas.microsoft.com/office/drawing/2014/main" val="2412432016"/>
                    </a:ext>
                  </a:extLst>
                </a:gridCol>
                <a:gridCol w="414399">
                  <a:extLst>
                    <a:ext uri="{9D8B030D-6E8A-4147-A177-3AD203B41FA5}">
                      <a16:colId xmlns:a16="http://schemas.microsoft.com/office/drawing/2014/main" val="670558010"/>
                    </a:ext>
                  </a:extLst>
                </a:gridCol>
                <a:gridCol w="4253043">
                  <a:extLst>
                    <a:ext uri="{9D8B030D-6E8A-4147-A177-3AD203B41FA5}">
                      <a16:colId xmlns:a16="http://schemas.microsoft.com/office/drawing/2014/main" val="289677695"/>
                    </a:ext>
                  </a:extLst>
                </a:gridCol>
              </a:tblGrid>
              <a:tr h="37343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kern="1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5181A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kern="1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أيار</a:t>
                      </a:r>
                      <a:endParaRPr lang="en-US" sz="1600" kern="1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560" marR="106560" marT="53280" marB="53280">
                    <a:solidFill>
                      <a:srgbClr val="5181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kern="1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نيسان</a:t>
                      </a:r>
                      <a:endParaRPr lang="en-US" sz="1600" kern="1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560" marR="106560" marT="53280" marB="53280">
                    <a:solidFill>
                      <a:srgbClr val="5181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kern="1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أذار</a:t>
                      </a:r>
                      <a:endParaRPr lang="en-US" sz="1600" kern="1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560" marR="106560" marT="53280" marB="53280">
                    <a:solidFill>
                      <a:srgbClr val="5181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شباط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560" marR="106560" marT="53280" marB="53280">
                    <a:solidFill>
                      <a:srgbClr val="5181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518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790352"/>
                  </a:ext>
                </a:extLst>
              </a:tr>
              <a:tr h="24816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extLst>
                  <a:ext uri="{0D108BD9-81ED-4DB2-BD59-A6C34878D82A}">
                    <a16:rowId xmlns:a16="http://schemas.microsoft.com/office/drawing/2014/main" val="3074232503"/>
                  </a:ext>
                </a:extLst>
              </a:tr>
              <a:tr h="24816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ar-LB" sz="12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بعد الانتهاء من الأقسام 2-5</a:t>
                      </a:r>
                      <a:endParaRPr lang="en-US" sz="12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الأول: النقاط الرئيسية (1-2 صفحة)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extLst>
                  <a:ext uri="{0D108BD9-81ED-4DB2-BD59-A6C34878D82A}">
                    <a16:rowId xmlns:a16="http://schemas.microsoft.com/office/drawing/2014/main" val="620708474"/>
                  </a:ext>
                </a:extLst>
              </a:tr>
              <a:tr h="76500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2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ممكن البدء بالاجابة على اسئلة الاستبيان الأولى وتحديد النقاط الرئيسية </a:t>
                      </a:r>
                      <a:endParaRPr lang="en-US" sz="12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8147" marR="9814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8147" marR="9814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الثاني: الأولويات والإنجازات والتحديات والعوائق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(12-18 صفحة)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extLst>
                  <a:ext uri="{0D108BD9-81ED-4DB2-BD59-A6C34878D82A}">
                    <a16:rowId xmlns:a16="http://schemas.microsoft.com/office/drawing/2014/main" val="2697863667"/>
                  </a:ext>
                </a:extLst>
              </a:tr>
              <a:tr h="53395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يحتاج الوقت والتنسيق الأكبر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الثالث: التقدم المحرز عبر مجالات الاهتمام الحاسمة الإثني عشر (54 – 56 صفحة)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extLst>
                  <a:ext uri="{0D108BD9-81ED-4DB2-BD59-A6C34878D82A}">
                    <a16:rowId xmlns:a16="http://schemas.microsoft.com/office/drawing/2014/main" val="733505920"/>
                  </a:ext>
                </a:extLst>
              </a:tr>
              <a:tr h="55921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2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يمكن البدء بإعداد هذا القسم بشكل مباشر من أحد موظفي الهيئة بالتنسيق مع هيئة التخطيط</a:t>
                      </a:r>
                      <a:r>
                        <a:rPr lang="en-US" sz="12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الرابع: المؤسسات الوطنية والإجراءات (7 صفحات)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extLst>
                  <a:ext uri="{0D108BD9-81ED-4DB2-BD59-A6C34878D82A}">
                    <a16:rowId xmlns:a16="http://schemas.microsoft.com/office/drawing/2014/main" val="2656402071"/>
                  </a:ext>
                </a:extLst>
              </a:tr>
              <a:tr h="7502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2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يمكن البدء بإعداد هذا القسم بشكل مباشر من أحد موظفي المكتب الإحصائي بالتنسيق مع هيئة التخطيط</a:t>
                      </a:r>
                      <a:r>
                        <a:rPr lang="en-US" sz="12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الخامس: البيانات والإحصاءات (6 صفحات)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extLst>
                  <a:ext uri="{0D108BD9-81ED-4DB2-BD59-A6C34878D82A}">
                    <a16:rowId xmlns:a16="http://schemas.microsoft.com/office/drawing/2014/main" val="288464789"/>
                  </a:ext>
                </a:extLst>
              </a:tr>
              <a:tr h="50535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ar-LB" sz="12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بعد الانتهاء من الأقسام 2-5</a:t>
                      </a:r>
                      <a:endParaRPr lang="en-US" sz="12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القسم السادس: الاستنتاجات والخطوات القادمة (1-2 صفحة)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extLst>
                  <a:ext uri="{0D108BD9-81ED-4DB2-BD59-A6C34878D82A}">
                    <a16:rowId xmlns:a16="http://schemas.microsoft.com/office/drawing/2014/main" val="270515766"/>
                  </a:ext>
                </a:extLst>
              </a:tr>
              <a:tr h="50535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2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ضرورة تحديد قائمة البيانات والمؤشرات التي سيتم تقديمها ضمن التقرير، والبدء بجمعها</a:t>
                      </a:r>
                      <a:endParaRPr lang="en-US" sz="12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>
                    <a:solidFill>
                      <a:srgbClr val="1349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البيانات والمؤشرات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47" marR="98147" marT="0" marB="0"/>
                </a:tc>
                <a:extLst>
                  <a:ext uri="{0D108BD9-81ED-4DB2-BD59-A6C34878D82A}">
                    <a16:rowId xmlns:a16="http://schemas.microsoft.com/office/drawing/2014/main" val="1327436550"/>
                  </a:ext>
                </a:extLst>
              </a:tr>
            </a:tbl>
          </a:graphicData>
        </a:graphic>
      </p:graphicFrame>
      <p:sp>
        <p:nvSpPr>
          <p:cNvPr id="20" name="Subtitle 1">
            <a:extLst>
              <a:ext uri="{FF2B5EF4-FFF2-40B4-BE49-F238E27FC236}">
                <a16:creationId xmlns:a16="http://schemas.microsoft.com/office/drawing/2014/main" id="{1F09E9FF-973A-F093-AD9D-36DDDBA4B670}"/>
              </a:ext>
            </a:extLst>
          </p:cNvPr>
          <p:cNvSpPr txBox="1">
            <a:spLocks/>
          </p:cNvSpPr>
          <p:nvPr/>
        </p:nvSpPr>
        <p:spPr>
          <a:xfrm>
            <a:off x="0" y="481013"/>
            <a:ext cx="12186601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1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3600" b="0" i="0" kern="1200" spc="8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وضع البرنامج الزمني لاعداد المراجعة الوطنية الشاملة</a:t>
            </a:r>
          </a:p>
          <a:p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للتقدم المحرز نحو تنفيذ إعلان ومنهاج عمل بيجين بعد ثلاثين عاما</a:t>
            </a:r>
          </a:p>
        </p:txBody>
      </p:sp>
    </p:spTree>
    <p:extLst>
      <p:ext uri="{BB962C8B-B14F-4D97-AF65-F5344CB8AC3E}">
        <p14:creationId xmlns:p14="http://schemas.microsoft.com/office/powerpoint/2010/main" val="374932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L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القسم الثاني: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الأولويات والإنجازات والتحديات والعوا</a:t>
            </a:r>
            <a:r>
              <a:rPr lang="ar-L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ئق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9CE592-C357-6456-59EE-8D69BFE7D110}"/>
              </a:ext>
            </a:extLst>
          </p:cNvPr>
          <p:cNvSpPr txBox="1">
            <a:spLocks/>
          </p:cNvSpPr>
          <p:nvPr/>
        </p:nvSpPr>
        <p:spPr>
          <a:xfrm>
            <a:off x="286872" y="2166508"/>
            <a:ext cx="11604670" cy="3489241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65113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152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298CA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LB" b="1" dirty="0"/>
              <a:t>1. </a:t>
            </a:r>
            <a:r>
              <a:rPr lang="ar-MA" b="1" dirty="0"/>
              <a:t>ما هي أهم الإنجازات والتحديات والعثرات في التقدم المحرز نحو تحقيق المساواة بين الجنسين وتمكين المرأة </a:t>
            </a:r>
            <a:r>
              <a:rPr lang="ar-MA" b="1" u="sng" dirty="0"/>
              <a:t>على مدى السنوات الخمس الماضية</a:t>
            </a:r>
            <a:r>
              <a:rPr lang="ar-MA" b="1" dirty="0"/>
              <a:t>؟ </a:t>
            </a:r>
            <a:endParaRPr lang="ar-LB" b="1" dirty="0"/>
          </a:p>
          <a:p>
            <a:r>
              <a:rPr lang="ar-LB" b="1" dirty="0"/>
              <a:t>2. ما ه</a:t>
            </a:r>
            <a:r>
              <a:rPr lang="ar-MA" b="1" dirty="0"/>
              <a:t>ي </a:t>
            </a:r>
            <a:r>
              <a:rPr lang="ar-MA" b="1" u="sng" dirty="0"/>
              <a:t>الأولويات الخمس الرئيسية</a:t>
            </a:r>
            <a:r>
              <a:rPr lang="ar-MA" b="1" dirty="0"/>
              <a:t> لتسريع تقدم النساء والفتيات في بلدك </a:t>
            </a:r>
            <a:r>
              <a:rPr lang="ar-MA" b="1" u="sng" dirty="0"/>
              <a:t>على مدى السنوات الخمس الماضية</a:t>
            </a:r>
            <a:r>
              <a:rPr lang="ar-MA" b="1" dirty="0"/>
              <a:t> من خلال القوانين والسياسات و/أو البرامج؟ </a:t>
            </a:r>
            <a:endParaRPr lang="ar-LB" b="1" dirty="0"/>
          </a:p>
          <a:p>
            <a:r>
              <a:rPr lang="ar-LB" b="1" dirty="0"/>
              <a:t>3. ما</a:t>
            </a:r>
            <a:r>
              <a:rPr lang="ar-MA" b="1" dirty="0"/>
              <a:t> الإجراءات المحددة التي اتخذتها لمنع التمييز وتعزيز حقوق الفئات المهمشة من النساء والفتيات </a:t>
            </a:r>
            <a:r>
              <a:rPr lang="ar-MA" b="1" u="sng" dirty="0"/>
              <a:t>على مدى السنوات الخمس الماضية</a:t>
            </a:r>
            <a:r>
              <a:rPr lang="ar-MA" b="1" dirty="0"/>
              <a:t>؟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5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557783"/>
            <a:ext cx="11954255" cy="457201"/>
          </a:xfrm>
        </p:spPr>
        <p:txBody>
          <a:bodyPr/>
          <a:lstStyle/>
          <a:p>
            <a:pPr algn="r"/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قائمة الأولويات المقترحة للسؤال الثاني: </a:t>
            </a:r>
            <a:r>
              <a:rPr lang="ar-M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اختيار ما</a:t>
            </a: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يصل الى خمس اولويات من القائمة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1714981" y="1678752"/>
          <a:ext cx="8762038" cy="4754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81019">
                  <a:extLst>
                    <a:ext uri="{9D8B030D-6E8A-4147-A177-3AD203B41FA5}">
                      <a16:colId xmlns:a16="http://schemas.microsoft.com/office/drawing/2014/main" val="2839275945"/>
                    </a:ext>
                  </a:extLst>
                </a:gridCol>
                <a:gridCol w="4381019">
                  <a:extLst>
                    <a:ext uri="{9D8B030D-6E8A-4147-A177-3AD203B41FA5}">
                      <a16:colId xmlns:a16="http://schemas.microsoft.com/office/drawing/2014/main" val="1013772975"/>
                    </a:ext>
                  </a:extLst>
                </a:gridCol>
              </a:tblGrid>
              <a:tr h="3761350">
                <a:tc>
                  <a:txBody>
                    <a:bodyPr/>
                    <a:lstStyle/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الحماية الاجتماعية المراعية لمنظور المساواة بين الجنسين (مثل التغطية الصحية الشاملة، والتحويلات النقدية، والمعاشات التقاعدية)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الخدمات والبنية التحتية الأساسية (المياه والصرف الصحي والطاقة والنقل وما إلى ذلك)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تعزيز مشاركة المرأة في ضمان الاستدامة البيئية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وضع ميزانية مراعية لمنظور المساواة بين الجنسين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دمج المرأة في التكنولوجيا الرقمية والخدمات المالية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مراعاة منظور المساواة بين الجنسين في الحد من مخاطر الكوارث وبناء المرونة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تغيير المعايير الاجتماعية التمييزية والقوالب النمطية المبنية على الفروق بين الجنسين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أخرى، (يرجى التحديد)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لا شيء مما سبق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q"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المساواة وعدم التمييز بموجب القانون والوصول إلى العدالة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جودة التعليم والتدريب والتعلم مدى الحياة للنساء والفتيات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القضاء على الفقر، والإنتاجية الزراعية، والأمن الغذائي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القضاء على العنف ضد النساء والفتيات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الحصول على الرعاية الصحية، بما في ذلك حقوق الصحة الجنسية والإنجابية وحقوق الإنجاب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المشاركة والتمثيل السياسي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الحق في الحصول على العمل والحقوق في مكان العمل (مثل الفجوة في الأجور بين الجنسين، والتفرقة المهنية، والتقدم الوظيفي وإيجاد فرص عمل)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ريادة المرأة في مجال الأعمال ومشاريع المرأة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الرعاية غير مدفوعة الأجر والعمل المنزلي/التوفيق بين الأسرة والعمل (مثل إجازة الأمومة أو إجازة الوالدية مدفوعة الأجر، وخدمات الرعاية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168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19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L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قائمة الفئات المهمشة المقترحة للسؤال الثالث: النساء لسن مجموعة متجانسة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2380615" y="2109406"/>
          <a:ext cx="8305520" cy="37150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52760">
                  <a:extLst>
                    <a:ext uri="{9D8B030D-6E8A-4147-A177-3AD203B41FA5}">
                      <a16:colId xmlns:a16="http://schemas.microsoft.com/office/drawing/2014/main" val="2379672942"/>
                    </a:ext>
                  </a:extLst>
                </a:gridCol>
                <a:gridCol w="4152760">
                  <a:extLst>
                    <a:ext uri="{9D8B030D-6E8A-4147-A177-3AD203B41FA5}">
                      <a16:colId xmlns:a16="http://schemas.microsoft.com/office/drawing/2014/main" val="2420207849"/>
                    </a:ext>
                  </a:extLst>
                </a:gridCol>
              </a:tblGrid>
              <a:tr h="3715051">
                <a:tc>
                  <a:txBody>
                    <a:bodyPr/>
                    <a:lstStyle/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النساء والفتيات ذوات التوجهات الجنسية، أو الهويات والتعبيرات الجنسانية، أو الخصائص الجنسية المختلفة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النساء الأصغر سناً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النساء الأكبر سناً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النساء والفتيات الأصغر سناً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النساء والفتيات اللاجئات والمشردات داخلياً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النساء والفتيات في الأوضاع الإنسانية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أخرى، يرجى التحديد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لا شيء مما سبق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النساء والفتيات اللاتي يعشن في المناطق النائية والريفية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نساء وفتيات الشعوب الأصلية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النساء والفتيات المهمشات بسبب العرق و/أو الانتماء العرقي و/أو الطبقة الاجتماعية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النساء والفتيات المنتميات إلى أقليات دينية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النساء والفتيات ذوات الإعاقة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النساء والفتيات المصابات بفيروس نقص المناعة البشرية/الإيدز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q"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46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1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القسم الثاني: الأولويات والإنجازات والتحديات والعوائق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69849" y="2176948"/>
            <a:ext cx="6175904" cy="348924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ar-LB" b="1" dirty="0"/>
              <a:t>4. </a:t>
            </a:r>
            <a:r>
              <a:rPr lang="ar-MA" b="1" dirty="0"/>
              <a:t>كيف أثر حدوث الأزمات المختلفة معاً </a:t>
            </a:r>
            <a:r>
              <a:rPr lang="ar-MA" b="1" u="sng" dirty="0"/>
              <a:t>على مدى السنوات الخمس الماضية </a:t>
            </a:r>
            <a:r>
              <a:rPr lang="ar-MA" b="1" dirty="0"/>
              <a:t>على تنفيذ منهاج عمل بيجين في بلدك وما التدابير التي اتخذتَها لمنع أثرها السلبي على التقدم المتعلق بالنساء والفتيات؟ </a:t>
            </a:r>
            <a:endParaRPr lang="ar-LB" b="1" dirty="0"/>
          </a:p>
          <a:p>
            <a:pPr lvl="0"/>
            <a:endParaRPr lang="ar-LB" b="1" dirty="0"/>
          </a:p>
          <a:p>
            <a:r>
              <a:rPr lang="ar-LB" b="1" dirty="0"/>
              <a:t>5. م</a:t>
            </a:r>
            <a:r>
              <a:rPr lang="ar-MA" b="1" dirty="0"/>
              <a:t>ا الأولويات لتسريع تقدم المرأة والفتاة في بلدك على </a:t>
            </a:r>
            <a:r>
              <a:rPr lang="ar-MA" b="1" u="sng" dirty="0"/>
              <a:t>مدى السنوات الخمس المقبلة</a:t>
            </a:r>
            <a:r>
              <a:rPr lang="ar-MA" b="1" dirty="0"/>
              <a:t> من خلال القوانين أو السياسات أو البرامج أو جميعها؟ </a:t>
            </a:r>
            <a:endParaRPr lang="en-US" b="1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85185" y="2142224"/>
            <a:ext cx="2963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rtl="1">
              <a:buFont typeface="Wingdings" panose="05000000000000000000" pitchFamily="2" charset="2"/>
              <a:buChar char="q"/>
            </a:pPr>
            <a:r>
              <a:rPr lang="ar-MA" b="1" dirty="0">
                <a:latin typeface="Arial" panose="020B0604020202020204" pitchFamily="34" charset="0"/>
                <a:cs typeface="Arial" panose="020B0604020202020204" pitchFamily="34" charset="0"/>
              </a:rPr>
              <a:t>كوفيد-19 وغيرها من الجوائح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rtl="1">
              <a:buFont typeface="Wingdings" panose="05000000000000000000" pitchFamily="2" charset="2"/>
              <a:buChar char="q"/>
            </a:pPr>
            <a:r>
              <a:rPr lang="ar-MA" b="1" dirty="0">
                <a:latin typeface="Arial" panose="020B0604020202020204" pitchFamily="34" charset="0"/>
                <a:cs typeface="Arial" panose="020B0604020202020204" pitchFamily="34" charset="0"/>
              </a:rPr>
              <a:t>أزمة الغذاء والوقود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rtl="1">
              <a:buFont typeface="Wingdings" panose="05000000000000000000" pitchFamily="2" charset="2"/>
              <a:buChar char="q"/>
            </a:pPr>
            <a:r>
              <a:rPr lang="ar-MA" b="1" dirty="0">
                <a:latin typeface="Arial" panose="020B0604020202020204" pitchFamily="34" charset="0"/>
                <a:cs typeface="Arial" panose="020B0604020202020204" pitchFamily="34" charset="0"/>
              </a:rPr>
              <a:t>أزمة الدين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rtl="1">
              <a:buFont typeface="Wingdings" panose="05000000000000000000" pitchFamily="2" charset="2"/>
              <a:buChar char="q"/>
            </a:pPr>
            <a:r>
              <a:rPr lang="ar-MA" b="1" dirty="0">
                <a:latin typeface="Arial" panose="020B0604020202020204" pitchFamily="34" charset="0"/>
                <a:cs typeface="Arial" panose="020B0604020202020204" pitchFamily="34" charset="0"/>
              </a:rPr>
              <a:t>النزاع المسلح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rtl="1">
              <a:buFont typeface="Wingdings" panose="05000000000000000000" pitchFamily="2" charset="2"/>
              <a:buChar char="q"/>
            </a:pPr>
            <a:r>
              <a:rPr lang="ar-MA" b="1" dirty="0">
                <a:latin typeface="Arial" panose="020B0604020202020204" pitchFamily="34" charset="0"/>
                <a:cs typeface="Arial" panose="020B0604020202020204" pitchFamily="34" charset="0"/>
              </a:rPr>
              <a:t>أزمة المناخ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rtl="1">
              <a:buFont typeface="Wingdings" panose="05000000000000000000" pitchFamily="2" charset="2"/>
              <a:buChar char="q"/>
            </a:pPr>
            <a:r>
              <a:rPr lang="ar-MA" b="1" dirty="0">
                <a:latin typeface="Arial" panose="020B0604020202020204" pitchFamily="34" charset="0"/>
                <a:cs typeface="Arial" panose="020B0604020202020204" pitchFamily="34" charset="0"/>
              </a:rPr>
              <a:t>أزمة الرعاية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rtl="1">
              <a:buFont typeface="Wingdings" panose="05000000000000000000" pitchFamily="2" charset="2"/>
              <a:buChar char="q"/>
            </a:pPr>
            <a:r>
              <a:rPr lang="ar-MA" b="1" dirty="0">
                <a:latin typeface="Arial" panose="020B0604020202020204" pitchFamily="34" charset="0"/>
                <a:cs typeface="Arial" panose="020B0604020202020204" pitchFamily="34" charset="0"/>
              </a:rPr>
              <a:t>رد الفعل المضاد على أجندة المساواة بين الجنسين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rtl="1">
              <a:buFont typeface="Wingdings" panose="05000000000000000000" pitchFamily="2" charset="2"/>
              <a:buChar char="q"/>
            </a:pPr>
            <a:r>
              <a:rPr lang="ar-MA" b="1" dirty="0">
                <a:latin typeface="Arial" panose="020B0604020202020204" pitchFamily="34" charset="0"/>
                <a:cs typeface="Arial" panose="020B0604020202020204" pitchFamily="34" charset="0"/>
              </a:rPr>
              <a:t>أزمات أخرى، يرجى التحديد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rtl="1">
              <a:buFont typeface="Wingdings" panose="05000000000000000000" pitchFamily="2" charset="2"/>
              <a:buChar char="q"/>
            </a:pPr>
            <a:r>
              <a:rPr lang="ar-MA" b="1" dirty="0">
                <a:latin typeface="Arial" panose="020B0604020202020204" pitchFamily="34" charset="0"/>
                <a:cs typeface="Arial" panose="020B0604020202020204" pitchFamily="34" charset="0"/>
              </a:rPr>
              <a:t>لا شيء مما سبق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0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557783"/>
            <a:ext cx="11954255" cy="457201"/>
          </a:xfrm>
        </p:spPr>
        <p:txBody>
          <a:bodyPr/>
          <a:lstStyle/>
          <a:p>
            <a:pPr algn="r"/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قائمة الأولويات المقترحة للسؤال الخامس: </a:t>
            </a:r>
            <a:r>
              <a:rPr lang="ar-M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اختيار ما</a:t>
            </a: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يصل الى خمس اولويات من القائمة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1714981" y="1678752"/>
          <a:ext cx="8762038" cy="4754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81019">
                  <a:extLst>
                    <a:ext uri="{9D8B030D-6E8A-4147-A177-3AD203B41FA5}">
                      <a16:colId xmlns:a16="http://schemas.microsoft.com/office/drawing/2014/main" val="2839275945"/>
                    </a:ext>
                  </a:extLst>
                </a:gridCol>
                <a:gridCol w="4381019">
                  <a:extLst>
                    <a:ext uri="{9D8B030D-6E8A-4147-A177-3AD203B41FA5}">
                      <a16:colId xmlns:a16="http://schemas.microsoft.com/office/drawing/2014/main" val="1013772975"/>
                    </a:ext>
                  </a:extLst>
                </a:gridCol>
              </a:tblGrid>
              <a:tr h="3761350">
                <a:tc>
                  <a:txBody>
                    <a:bodyPr/>
                    <a:lstStyle/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الحماية الاجتماعية المراعية لمنظور المساواة بين الجنسين (مثل التغطية الصحية الشاملة، والتحويلات النقدية، والمعاشات التقاعدية)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الخدمات والبنية التحتية الأساسية (المياه والصرف الصحي والطاقة والنقل وما إلى ذلك)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تعزيز مشاركة المرأة في ضمان الاستدامة البيئية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وضع ميزانية مراعية لمنظور المساواة بين الجنسين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دمج المرأة في التكنولوجيا الرقمية والخدمات المالية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مراعاة منظور المساواة بين الجنسين في الحد من مخاطر الكوارث وبناء المرونة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تغيير المعايير الاجتماعية التمييزية والقوالب النمطية المبنية على الفروق بين الجنسين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أخرى، (يرجى التحديد)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لا شيء مما سبق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q"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المساواة وعدم التمييز بموجب القانون والوصول إلى العدالة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جودة التعليم والتدريب والتعلم مدى الحياة للنساء والفتيات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القضاء على الفقر، والإنتاجية الزراعية، والأمن الغذائي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القضاء على العنف ضد النساء والفتيات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الحصول على الرعاية الصحية، بما في ذلك حقوق الصحة الجنسية والإنجابية وحقوق الإنجاب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المشاركة والتمثيل السياسي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الحق في الحصول على العمل والحقوق في مكان العمل (مثل الفجوة في الأجور بين الجنسين، والتفرقة المهنية، والتقدم الوظيفي وإيجاد فرص عمل)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ريادة المرأة في مجال الأعمال ومشاريع المرأة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M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الرعاية غير مدفوعة الأجر والعمل المنزلي/التوفيق بين الأسرة والعمل (مثل إجازة الأمومة أو إجازة الوالدية مدفوعة الأجر، وخدمات الرعاية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168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101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ESCWA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WA_Logo-Motto_PPT-Ar-V2  -  Read-Only" id="{A7F29075-CE55-4C6F-AD55-537B32F2770A}" vid="{1A5F6259-2DD3-47AA-9274-F1F8A379DC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ESCWA_Logo-Motto_PPT-Ar-V2</Template>
  <TotalTime>521</TotalTime>
  <Words>1584</Words>
  <Application>Microsoft Office PowerPoint</Application>
  <PresentationFormat>Widescreen</PresentationFormat>
  <Paragraphs>345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Arial MT</vt:lpstr>
      <vt:lpstr>Calibri</vt:lpstr>
      <vt:lpstr>Calibri Light</vt:lpstr>
      <vt:lpstr>Cambria</vt:lpstr>
      <vt:lpstr>Garamond</vt:lpstr>
      <vt:lpstr>Symbol</vt:lpstr>
      <vt:lpstr>Times New Roman</vt:lpstr>
      <vt:lpstr>Wingdings</vt:lpstr>
      <vt:lpstr>SavonVTI</vt:lpstr>
      <vt:lpstr>الجلسة الثانية: الاستعراض الوطني للتقدم المحرز نحو تنفيذ إعلان ومنهاج عمل بيجين +30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 لحسن استماعكم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Al Nims</dc:creator>
  <cp:lastModifiedBy>Salma Al Nims</cp:lastModifiedBy>
  <cp:revision>39</cp:revision>
  <dcterms:created xsi:type="dcterms:W3CDTF">2024-02-11T17:52:14Z</dcterms:created>
  <dcterms:modified xsi:type="dcterms:W3CDTF">2024-03-05T10:47:24Z</dcterms:modified>
</cp:coreProperties>
</file>