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73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89" r:id="rId11"/>
    <p:sldId id="576" r:id="rId12"/>
    <p:sldId id="577" r:id="rId13"/>
    <p:sldId id="578" r:id="rId14"/>
    <p:sldId id="579" r:id="rId15"/>
    <p:sldId id="580" r:id="rId16"/>
    <p:sldId id="591" r:id="rId17"/>
    <p:sldId id="592" r:id="rId18"/>
    <p:sldId id="593" r:id="rId19"/>
    <p:sldId id="594" r:id="rId20"/>
    <p:sldId id="581" r:id="rId21"/>
    <p:sldId id="582" r:id="rId22"/>
    <p:sldId id="585" r:id="rId23"/>
    <p:sldId id="588" r:id="rId24"/>
    <p:sldId id="586" r:id="rId25"/>
    <p:sldId id="587" r:id="rId26"/>
    <p:sldId id="437" r:id="rId2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3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643" algn="l" defTabSz="91425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772" algn="l" defTabSz="91425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9900" algn="l" defTabSz="91425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028" algn="l" defTabSz="91425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4496E"/>
    <a:srgbClr val="4AABC6"/>
    <a:srgbClr val="73BED3"/>
    <a:srgbClr val="95B3D7"/>
    <a:srgbClr val="000099"/>
    <a:srgbClr val="306090"/>
    <a:srgbClr val="336699"/>
    <a:srgbClr val="FFFFCC"/>
    <a:srgbClr val="508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5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5DA32-5D32-4BB9-9C36-49A63D5AFB4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FD33B50-BE43-4609-A80A-08522E323864}">
      <dgm:prSet phldrT="[Text]" custT="1"/>
      <dgm:spPr/>
      <dgm:t>
        <a:bodyPr/>
        <a:lstStyle/>
        <a:p>
          <a:pPr rtl="1"/>
          <a:r>
            <a:rPr lang="ar-SA" sz="2000" dirty="0">
              <a:cs typeface="Sultan bold" pitchFamily="2" charset="-78"/>
            </a:rPr>
            <a:t>قياس حجم قوة العمل المصرية المدنية داخل الدولة وخصائصها المختلفة</a:t>
          </a:r>
          <a:r>
            <a:rPr lang="ar-EG" sz="2000" dirty="0">
              <a:cs typeface="Sultan bold" pitchFamily="2" charset="-78"/>
            </a:rPr>
            <a:t>.</a:t>
          </a:r>
          <a:endParaRPr lang="ar-EG" sz="2000" dirty="0"/>
        </a:p>
      </dgm:t>
    </dgm:pt>
    <dgm:pt modelId="{CA300793-E695-4657-B358-C9B3C39BE866}" type="parTrans" cxnId="{F2315270-BD23-4E40-A1AD-AA2FE646088C}">
      <dgm:prSet/>
      <dgm:spPr/>
      <dgm:t>
        <a:bodyPr/>
        <a:lstStyle/>
        <a:p>
          <a:pPr rtl="1"/>
          <a:endParaRPr lang="ar-EG"/>
        </a:p>
      </dgm:t>
    </dgm:pt>
    <dgm:pt modelId="{467DA031-C58E-4C11-9982-612EEA071CB1}" type="sibTrans" cxnId="{F2315270-BD23-4E40-A1AD-AA2FE646088C}">
      <dgm:prSet/>
      <dgm:spPr/>
      <dgm:t>
        <a:bodyPr/>
        <a:lstStyle/>
        <a:p>
          <a:pPr rtl="1"/>
          <a:endParaRPr lang="ar-EG"/>
        </a:p>
      </dgm:t>
    </dgm:pt>
    <dgm:pt modelId="{FBEEFB8C-59BD-4165-BB15-04D75332CA6A}">
      <dgm:prSet phldrT="[Text]" custT="1"/>
      <dgm:spPr/>
      <dgm:t>
        <a:bodyPr/>
        <a:lstStyle/>
        <a:p>
          <a:pPr rtl="1"/>
          <a:r>
            <a:rPr lang="ar-SA" sz="2000" dirty="0">
              <a:cs typeface="Sultan bold" pitchFamily="2" charset="-78"/>
            </a:rPr>
            <a:t>قياس مستوى التشغيل والتوظف بالمجتمع وبالمناطق الجغرافية المختلفة بالجمهورية</a:t>
          </a:r>
          <a:endParaRPr lang="ar-EG" sz="2000" dirty="0"/>
        </a:p>
      </dgm:t>
    </dgm:pt>
    <dgm:pt modelId="{17405ACF-6FAB-4CBD-8988-63A3736540EF}" type="parTrans" cxnId="{E4DDBB56-1531-4968-99D7-578B9C34A589}">
      <dgm:prSet/>
      <dgm:spPr/>
      <dgm:t>
        <a:bodyPr/>
        <a:lstStyle/>
        <a:p>
          <a:pPr rtl="1"/>
          <a:endParaRPr lang="ar-EG"/>
        </a:p>
      </dgm:t>
    </dgm:pt>
    <dgm:pt modelId="{A40BC729-6A61-4464-8D60-6D2AF55F91BF}" type="sibTrans" cxnId="{E4DDBB56-1531-4968-99D7-578B9C34A589}">
      <dgm:prSet/>
      <dgm:spPr/>
      <dgm:t>
        <a:bodyPr/>
        <a:lstStyle/>
        <a:p>
          <a:pPr rtl="1"/>
          <a:endParaRPr lang="ar-EG"/>
        </a:p>
      </dgm:t>
    </dgm:pt>
    <dgm:pt modelId="{12A8B37B-5824-479C-B4DD-A02E865CDC09}">
      <dgm:prSet phldrT="[Text]" custT="1"/>
      <dgm:spPr/>
      <dgm:t>
        <a:bodyPr/>
        <a:lstStyle/>
        <a:p>
          <a:pPr rtl="1"/>
          <a:r>
            <a:rPr lang="ar-EG" sz="1800" dirty="0">
              <a:cs typeface="Sultan bold" pitchFamily="2" charset="-78"/>
            </a:rPr>
            <a:t>رصد </a:t>
          </a:r>
          <a:r>
            <a:rPr lang="ar-SA" sz="1800" dirty="0">
              <a:cs typeface="Sultan bold" pitchFamily="2" charset="-78"/>
            </a:rPr>
            <a:t>التوزيع الجغرافي للمشتغلين وفقاً لعدد من الخصائص أهمها :</a:t>
          </a:r>
          <a:endParaRPr lang="en-US" sz="1800" dirty="0">
            <a:cs typeface="Sultan bold" pitchFamily="2" charset="-78"/>
          </a:endParaRPr>
        </a:p>
        <a:p>
          <a:pPr rtl="1"/>
          <a:r>
            <a:rPr lang="ar-SA" sz="1800" dirty="0">
              <a:cs typeface="Sultan bold" pitchFamily="2" charset="-78"/>
            </a:rPr>
            <a:t>( النوع – السن – الحالة التعليمية – الحالة العملية – المهنة – النشاط الإقتصادى – القطاع –الاستقرار فى العمل– ساعات العمل )</a:t>
          </a:r>
          <a:r>
            <a:rPr lang="en-US" sz="1800" dirty="0">
              <a:cs typeface="Sultan bold" pitchFamily="2" charset="-78"/>
            </a:rPr>
            <a:t>.</a:t>
          </a:r>
          <a:r>
            <a:rPr lang="ar-SA" sz="1800" dirty="0">
              <a:cs typeface="Sultan bold" pitchFamily="2" charset="-78"/>
            </a:rPr>
            <a:t> </a:t>
          </a:r>
          <a:endParaRPr lang="ar-EG" sz="1800" dirty="0"/>
        </a:p>
      </dgm:t>
    </dgm:pt>
    <dgm:pt modelId="{B4B9B3A7-3B58-48C7-AFE9-BBCF05A1CBBB}" type="parTrans" cxnId="{0FBC57CC-9B19-472D-A5EB-787E5200A349}">
      <dgm:prSet/>
      <dgm:spPr/>
      <dgm:t>
        <a:bodyPr/>
        <a:lstStyle/>
        <a:p>
          <a:pPr rtl="1"/>
          <a:endParaRPr lang="ar-EG"/>
        </a:p>
      </dgm:t>
    </dgm:pt>
    <dgm:pt modelId="{23FF7DE6-C3E7-4FAE-9BBB-610D8AABF74F}" type="sibTrans" cxnId="{0FBC57CC-9B19-472D-A5EB-787E5200A349}">
      <dgm:prSet/>
      <dgm:spPr/>
      <dgm:t>
        <a:bodyPr/>
        <a:lstStyle/>
        <a:p>
          <a:pPr rtl="1"/>
          <a:endParaRPr lang="ar-EG"/>
        </a:p>
      </dgm:t>
    </dgm:pt>
    <dgm:pt modelId="{87559BC3-01FB-4085-AA2C-B29D34A5EAD5}">
      <dgm:prSet custT="1"/>
      <dgm:spPr/>
      <dgm:t>
        <a:bodyPr/>
        <a:lstStyle/>
        <a:p>
          <a:pPr rtl="1"/>
          <a:r>
            <a:rPr lang="ar-EG" sz="2000" dirty="0">
              <a:cs typeface="Sultan bold" pitchFamily="2" charset="-78"/>
            </a:rPr>
            <a:t>رصد </a:t>
          </a:r>
          <a:r>
            <a:rPr lang="ar-SA" sz="2000" dirty="0">
              <a:cs typeface="Sultan bold" pitchFamily="2" charset="-78"/>
            </a:rPr>
            <a:t>التوزيع الجغرافي للمتعطلين وفقاً للخصائص التالية : </a:t>
          </a:r>
          <a:endParaRPr lang="ar-EG" sz="2000" dirty="0">
            <a:cs typeface="Sultan bold" pitchFamily="2" charset="-78"/>
          </a:endParaRPr>
        </a:p>
        <a:p>
          <a:pPr rtl="1"/>
          <a:r>
            <a:rPr lang="ar-EG" sz="2000" dirty="0">
              <a:cs typeface="Sultan bold" pitchFamily="2" charset="-78"/>
            </a:rPr>
            <a:t>(</a:t>
          </a:r>
          <a:r>
            <a:rPr lang="ar-SA" sz="2000" dirty="0">
              <a:cs typeface="Sultan bold" pitchFamily="2" charset="-78"/>
            </a:rPr>
            <a:t>النوع – السن– الحالة التعليمية– مدة التعطل– نوع التعطل (سبق له العمل / لم يسبق له العمل ) المهنة والنشاط الإقتصادى  بالنسبة للمتعطل الذى سبق له العمل</a:t>
          </a:r>
          <a:endParaRPr lang="en-US" sz="2000" dirty="0">
            <a:cs typeface="Sultan bold" pitchFamily="2" charset="-78"/>
          </a:endParaRPr>
        </a:p>
      </dgm:t>
    </dgm:pt>
    <dgm:pt modelId="{3336CDE2-2A20-4BD2-8920-B11EC648D0BB}" type="parTrans" cxnId="{E5DF1D8C-C6BE-4251-85CD-530427872515}">
      <dgm:prSet/>
      <dgm:spPr/>
      <dgm:t>
        <a:bodyPr/>
        <a:lstStyle/>
        <a:p>
          <a:pPr rtl="1"/>
          <a:endParaRPr lang="ar-EG"/>
        </a:p>
      </dgm:t>
    </dgm:pt>
    <dgm:pt modelId="{46AE5EA2-1E6D-4FF8-A7B6-FFF9599BB960}" type="sibTrans" cxnId="{E5DF1D8C-C6BE-4251-85CD-530427872515}">
      <dgm:prSet/>
      <dgm:spPr/>
      <dgm:t>
        <a:bodyPr/>
        <a:lstStyle/>
        <a:p>
          <a:pPr rtl="1"/>
          <a:endParaRPr lang="ar-EG"/>
        </a:p>
      </dgm:t>
    </dgm:pt>
    <dgm:pt modelId="{D57C5056-8F14-446F-A6F3-9E4D479EBE6B}" type="pres">
      <dgm:prSet presAssocID="{76C5DA32-5D32-4BB9-9C36-49A63D5AFB45}" presName="compositeShape" presStyleCnt="0">
        <dgm:presLayoutVars>
          <dgm:dir/>
          <dgm:resizeHandles/>
        </dgm:presLayoutVars>
      </dgm:prSet>
      <dgm:spPr/>
    </dgm:pt>
    <dgm:pt modelId="{9B14809F-7C0F-4B0B-AEF7-134962DD118B}" type="pres">
      <dgm:prSet presAssocID="{76C5DA32-5D32-4BB9-9C36-49A63D5AFB45}" presName="pyramid" presStyleLbl="node1" presStyleIdx="0" presStyleCnt="1"/>
      <dgm:spPr/>
    </dgm:pt>
    <dgm:pt modelId="{E9BE7A13-1F3C-43C7-909F-3D6D1D2B81AF}" type="pres">
      <dgm:prSet presAssocID="{76C5DA32-5D32-4BB9-9C36-49A63D5AFB45}" presName="theList" presStyleCnt="0"/>
      <dgm:spPr/>
    </dgm:pt>
    <dgm:pt modelId="{74F18EC2-191E-4A96-BEF9-31088350C257}" type="pres">
      <dgm:prSet presAssocID="{5FD33B50-BE43-4609-A80A-08522E323864}" presName="aNode" presStyleLbl="fgAcc1" presStyleIdx="0" presStyleCnt="4" custScaleX="153037" custScaleY="90700" custLinFactY="-7788" custLinFactNeighborX="1727" custLinFactNeighborY="-100000">
        <dgm:presLayoutVars>
          <dgm:bulletEnabled val="1"/>
        </dgm:presLayoutVars>
      </dgm:prSet>
      <dgm:spPr/>
    </dgm:pt>
    <dgm:pt modelId="{17DB4884-939A-42E8-AA15-133DF336229C}" type="pres">
      <dgm:prSet presAssocID="{5FD33B50-BE43-4609-A80A-08522E323864}" presName="aSpace" presStyleCnt="0"/>
      <dgm:spPr/>
    </dgm:pt>
    <dgm:pt modelId="{9330469A-9607-4E40-BE6C-5CCFA87A4726}" type="pres">
      <dgm:prSet presAssocID="{FBEEFB8C-59BD-4165-BB15-04D75332CA6A}" presName="aNode" presStyleLbl="fgAcc1" presStyleIdx="1" presStyleCnt="4" custScaleX="154382" custScaleY="103058" custLinFactNeighborX="-1082" custLinFactNeighborY="88467">
        <dgm:presLayoutVars>
          <dgm:bulletEnabled val="1"/>
        </dgm:presLayoutVars>
      </dgm:prSet>
      <dgm:spPr/>
    </dgm:pt>
    <dgm:pt modelId="{9CE81E8C-5BB9-4A28-A91F-45EFE2403EAE}" type="pres">
      <dgm:prSet presAssocID="{FBEEFB8C-59BD-4165-BB15-04D75332CA6A}" presName="aSpace" presStyleCnt="0"/>
      <dgm:spPr/>
    </dgm:pt>
    <dgm:pt modelId="{58CCB2B6-6530-4AA3-86AA-38741A0EE389}" type="pres">
      <dgm:prSet presAssocID="{12A8B37B-5824-479C-B4DD-A02E865CDC09}" presName="aNode" presStyleLbl="fgAcc1" presStyleIdx="2" presStyleCnt="4" custScaleX="157850" custScaleY="143574" custLinFactY="21686" custLinFactNeighborX="-1427" custLinFactNeighborY="100000">
        <dgm:presLayoutVars>
          <dgm:bulletEnabled val="1"/>
        </dgm:presLayoutVars>
      </dgm:prSet>
      <dgm:spPr/>
    </dgm:pt>
    <dgm:pt modelId="{431E44C0-467B-40A4-848B-C82D0BFE110C}" type="pres">
      <dgm:prSet presAssocID="{12A8B37B-5824-479C-B4DD-A02E865CDC09}" presName="aSpace" presStyleCnt="0"/>
      <dgm:spPr/>
    </dgm:pt>
    <dgm:pt modelId="{2D6AAC85-DAD6-4A44-AB99-BAD8642FCCED}" type="pres">
      <dgm:prSet presAssocID="{87559BC3-01FB-4085-AA2C-B29D34A5EAD5}" presName="aNode" presStyleLbl="fgAcc1" presStyleIdx="3" presStyleCnt="4" custScaleX="156971" custScaleY="230269" custLinFactY="36134" custLinFactNeighborX="-1866" custLinFactNeighborY="100000">
        <dgm:presLayoutVars>
          <dgm:bulletEnabled val="1"/>
        </dgm:presLayoutVars>
      </dgm:prSet>
      <dgm:spPr/>
    </dgm:pt>
    <dgm:pt modelId="{ADB443FD-3D91-4FB5-9F1B-60BFDB633746}" type="pres">
      <dgm:prSet presAssocID="{87559BC3-01FB-4085-AA2C-B29D34A5EAD5}" presName="aSpace" presStyleCnt="0"/>
      <dgm:spPr/>
    </dgm:pt>
  </dgm:ptLst>
  <dgm:cxnLst>
    <dgm:cxn modelId="{C844A419-BCEA-4CA6-9E27-ABA781001D74}" type="presOf" srcId="{5FD33B50-BE43-4609-A80A-08522E323864}" destId="{74F18EC2-191E-4A96-BEF9-31088350C257}" srcOrd="0" destOrd="0" presId="urn:microsoft.com/office/officeart/2005/8/layout/pyramid2"/>
    <dgm:cxn modelId="{8877C05E-FAE8-441F-9EAC-62E495A8CA97}" type="presOf" srcId="{FBEEFB8C-59BD-4165-BB15-04D75332CA6A}" destId="{9330469A-9607-4E40-BE6C-5CCFA87A4726}" srcOrd="0" destOrd="0" presId="urn:microsoft.com/office/officeart/2005/8/layout/pyramid2"/>
    <dgm:cxn modelId="{129D5842-528A-4D32-B0E7-CDB0FA58D99A}" type="presOf" srcId="{76C5DA32-5D32-4BB9-9C36-49A63D5AFB45}" destId="{D57C5056-8F14-446F-A6F3-9E4D479EBE6B}" srcOrd="0" destOrd="0" presId="urn:microsoft.com/office/officeart/2005/8/layout/pyramid2"/>
    <dgm:cxn modelId="{E09B6950-A148-4B7B-B50E-D6B6C2DBAF86}" type="presOf" srcId="{87559BC3-01FB-4085-AA2C-B29D34A5EAD5}" destId="{2D6AAC85-DAD6-4A44-AB99-BAD8642FCCED}" srcOrd="0" destOrd="0" presId="urn:microsoft.com/office/officeart/2005/8/layout/pyramid2"/>
    <dgm:cxn modelId="{F2315270-BD23-4E40-A1AD-AA2FE646088C}" srcId="{76C5DA32-5D32-4BB9-9C36-49A63D5AFB45}" destId="{5FD33B50-BE43-4609-A80A-08522E323864}" srcOrd="0" destOrd="0" parTransId="{CA300793-E695-4657-B358-C9B3C39BE866}" sibTransId="{467DA031-C58E-4C11-9982-612EEA071CB1}"/>
    <dgm:cxn modelId="{E4DDBB56-1531-4968-99D7-578B9C34A589}" srcId="{76C5DA32-5D32-4BB9-9C36-49A63D5AFB45}" destId="{FBEEFB8C-59BD-4165-BB15-04D75332CA6A}" srcOrd="1" destOrd="0" parTransId="{17405ACF-6FAB-4CBD-8988-63A3736540EF}" sibTransId="{A40BC729-6A61-4464-8D60-6D2AF55F91BF}"/>
    <dgm:cxn modelId="{E5DF1D8C-C6BE-4251-85CD-530427872515}" srcId="{76C5DA32-5D32-4BB9-9C36-49A63D5AFB45}" destId="{87559BC3-01FB-4085-AA2C-B29D34A5EAD5}" srcOrd="3" destOrd="0" parTransId="{3336CDE2-2A20-4BD2-8920-B11EC648D0BB}" sibTransId="{46AE5EA2-1E6D-4FF8-A7B6-FFF9599BB960}"/>
    <dgm:cxn modelId="{66A224A6-D84E-43AF-AA37-9C53755E7C0D}" type="presOf" srcId="{12A8B37B-5824-479C-B4DD-A02E865CDC09}" destId="{58CCB2B6-6530-4AA3-86AA-38741A0EE389}" srcOrd="0" destOrd="0" presId="urn:microsoft.com/office/officeart/2005/8/layout/pyramid2"/>
    <dgm:cxn modelId="{0FBC57CC-9B19-472D-A5EB-787E5200A349}" srcId="{76C5DA32-5D32-4BB9-9C36-49A63D5AFB45}" destId="{12A8B37B-5824-479C-B4DD-A02E865CDC09}" srcOrd="2" destOrd="0" parTransId="{B4B9B3A7-3B58-48C7-AFE9-BBCF05A1CBBB}" sibTransId="{23FF7DE6-C3E7-4FAE-9BBB-610D8AABF74F}"/>
    <dgm:cxn modelId="{AFCDB244-C5C8-4326-A50D-6D75E53889CF}" type="presParOf" srcId="{D57C5056-8F14-446F-A6F3-9E4D479EBE6B}" destId="{9B14809F-7C0F-4B0B-AEF7-134962DD118B}" srcOrd="0" destOrd="0" presId="urn:microsoft.com/office/officeart/2005/8/layout/pyramid2"/>
    <dgm:cxn modelId="{27AD8B6F-02CE-4780-85C0-09DAE171D829}" type="presParOf" srcId="{D57C5056-8F14-446F-A6F3-9E4D479EBE6B}" destId="{E9BE7A13-1F3C-43C7-909F-3D6D1D2B81AF}" srcOrd="1" destOrd="0" presId="urn:microsoft.com/office/officeart/2005/8/layout/pyramid2"/>
    <dgm:cxn modelId="{2A729D52-2DBD-42AD-9BC9-16A8129B2F7C}" type="presParOf" srcId="{E9BE7A13-1F3C-43C7-909F-3D6D1D2B81AF}" destId="{74F18EC2-191E-4A96-BEF9-31088350C257}" srcOrd="0" destOrd="0" presId="urn:microsoft.com/office/officeart/2005/8/layout/pyramid2"/>
    <dgm:cxn modelId="{4D67E0E8-7C00-4954-A03A-DFDB9D629C73}" type="presParOf" srcId="{E9BE7A13-1F3C-43C7-909F-3D6D1D2B81AF}" destId="{17DB4884-939A-42E8-AA15-133DF336229C}" srcOrd="1" destOrd="0" presId="urn:microsoft.com/office/officeart/2005/8/layout/pyramid2"/>
    <dgm:cxn modelId="{0F623E18-6BC1-487F-9CDF-92434121C873}" type="presParOf" srcId="{E9BE7A13-1F3C-43C7-909F-3D6D1D2B81AF}" destId="{9330469A-9607-4E40-BE6C-5CCFA87A4726}" srcOrd="2" destOrd="0" presId="urn:microsoft.com/office/officeart/2005/8/layout/pyramid2"/>
    <dgm:cxn modelId="{5122C93E-F975-463A-AFEA-79CC56D77DCC}" type="presParOf" srcId="{E9BE7A13-1F3C-43C7-909F-3D6D1D2B81AF}" destId="{9CE81E8C-5BB9-4A28-A91F-45EFE2403EAE}" srcOrd="3" destOrd="0" presId="urn:microsoft.com/office/officeart/2005/8/layout/pyramid2"/>
    <dgm:cxn modelId="{E67F0F97-4A51-4E1F-A2FB-C1060FB7913E}" type="presParOf" srcId="{E9BE7A13-1F3C-43C7-909F-3D6D1D2B81AF}" destId="{58CCB2B6-6530-4AA3-86AA-38741A0EE389}" srcOrd="4" destOrd="0" presId="urn:microsoft.com/office/officeart/2005/8/layout/pyramid2"/>
    <dgm:cxn modelId="{4F1A3775-9AD2-4914-9254-C53D107CFC65}" type="presParOf" srcId="{E9BE7A13-1F3C-43C7-909F-3D6D1D2B81AF}" destId="{431E44C0-467B-40A4-848B-C82D0BFE110C}" srcOrd="5" destOrd="0" presId="urn:microsoft.com/office/officeart/2005/8/layout/pyramid2"/>
    <dgm:cxn modelId="{102DBFDE-42C4-4D8E-9404-A6E8ED14F1F8}" type="presParOf" srcId="{E9BE7A13-1F3C-43C7-909F-3D6D1D2B81AF}" destId="{2D6AAC85-DAD6-4A44-AB99-BAD8642FCCED}" srcOrd="6" destOrd="0" presId="urn:microsoft.com/office/officeart/2005/8/layout/pyramid2"/>
    <dgm:cxn modelId="{CBEE9C1D-6757-4046-97D8-2562834B2B9D}" type="presParOf" srcId="{E9BE7A13-1F3C-43C7-909F-3D6D1D2B81AF}" destId="{ADB443FD-3D91-4FB5-9F1B-60BFDB63374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5849A-5872-43BD-BD9D-7924F2A33D0C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88668534-A1D2-46E4-A917-864359E82C6F}">
      <dgm:prSet phldrT="[Text]"/>
      <dgm:spPr/>
      <dgm:t>
        <a:bodyPr/>
        <a:lstStyle/>
        <a:p>
          <a:pPr rtl="1"/>
          <a:r>
            <a:rPr lang="ar-EG" altLang="zh-CN" dirty="0">
              <a:latin typeface="Times New Roman" pitchFamily="18" charset="0"/>
              <a:cs typeface="Sultan bold" pitchFamily="2" charset="-78"/>
            </a:rPr>
            <a:t>وحــــــــدة البحـــــــث</a:t>
          </a:r>
        </a:p>
        <a:p>
          <a:pPr rtl="1"/>
          <a:r>
            <a:rPr lang="ar-SA" dirty="0">
              <a:cs typeface="Sultan bold" pitchFamily="2" charset="-78"/>
            </a:rPr>
            <a:t>هي الأسرة المعيشية </a:t>
          </a:r>
          <a:r>
            <a:rPr lang="ar-EG" altLang="zh-CN" dirty="0">
              <a:latin typeface="Times New Roman" pitchFamily="18" charset="0"/>
              <a:cs typeface="Sultan bold" pitchFamily="2" charset="-78"/>
            </a:rPr>
            <a:t> </a:t>
          </a:r>
          <a:endParaRPr lang="ar-EG" dirty="0"/>
        </a:p>
      </dgm:t>
    </dgm:pt>
    <dgm:pt modelId="{284BAB26-A6E1-4FB6-92EF-9F466A5E08E2}" type="parTrans" cxnId="{529C403E-801A-492E-B838-EE2EC352724E}">
      <dgm:prSet/>
      <dgm:spPr/>
      <dgm:t>
        <a:bodyPr/>
        <a:lstStyle/>
        <a:p>
          <a:pPr rtl="1"/>
          <a:endParaRPr lang="ar-EG"/>
        </a:p>
      </dgm:t>
    </dgm:pt>
    <dgm:pt modelId="{D4E40AEC-75DD-4FDE-B8C8-06D6B96BB82C}" type="sibTrans" cxnId="{529C403E-801A-492E-B838-EE2EC352724E}">
      <dgm:prSet/>
      <dgm:spPr/>
      <dgm:t>
        <a:bodyPr/>
        <a:lstStyle/>
        <a:p>
          <a:pPr rtl="1"/>
          <a:endParaRPr lang="ar-EG"/>
        </a:p>
      </dgm:t>
    </dgm:pt>
    <dgm:pt modelId="{74F86D69-1E82-434B-A859-B212D30517B3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فرد أو مجموعة أفراد </a:t>
          </a:r>
          <a:endParaRPr lang="ar-EG" dirty="0"/>
        </a:p>
      </dgm:t>
    </dgm:pt>
    <dgm:pt modelId="{DDF9A8F0-07A2-49F7-AD15-2EC621F752B7}" type="parTrans" cxnId="{9E5E96B0-8233-4D6C-BDBC-06C6BB2C8E03}">
      <dgm:prSet/>
      <dgm:spPr/>
      <dgm:t>
        <a:bodyPr/>
        <a:lstStyle/>
        <a:p>
          <a:pPr rtl="1"/>
          <a:endParaRPr lang="ar-EG"/>
        </a:p>
      </dgm:t>
    </dgm:pt>
    <dgm:pt modelId="{38B3CCE8-4D95-41F3-8017-259B75FB4710}" type="sibTrans" cxnId="{9E5E96B0-8233-4D6C-BDBC-06C6BB2C8E03}">
      <dgm:prSet/>
      <dgm:spPr/>
      <dgm:t>
        <a:bodyPr/>
        <a:lstStyle/>
        <a:p>
          <a:pPr rtl="1"/>
          <a:endParaRPr lang="ar-EG"/>
        </a:p>
      </dgm:t>
    </dgm:pt>
    <dgm:pt modelId="{0459F547-5AA9-4D53-AE4B-FE6DE8A37B6B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تربطهم أو لا تربطهم صلة قرابة</a:t>
          </a:r>
          <a:endParaRPr lang="ar-EG" dirty="0"/>
        </a:p>
      </dgm:t>
    </dgm:pt>
    <dgm:pt modelId="{A1FD9B8F-1F7E-43A2-A027-B1DF5FFFA688}" type="parTrans" cxnId="{9676AFD4-901F-424F-915C-9440F29D6C13}">
      <dgm:prSet/>
      <dgm:spPr/>
      <dgm:t>
        <a:bodyPr/>
        <a:lstStyle/>
        <a:p>
          <a:pPr rtl="1"/>
          <a:endParaRPr lang="ar-EG"/>
        </a:p>
      </dgm:t>
    </dgm:pt>
    <dgm:pt modelId="{524A90B4-D8D6-4A98-936C-5C48325C992A}" type="sibTrans" cxnId="{9676AFD4-901F-424F-915C-9440F29D6C13}">
      <dgm:prSet/>
      <dgm:spPr/>
      <dgm:t>
        <a:bodyPr/>
        <a:lstStyle/>
        <a:p>
          <a:pPr rtl="1"/>
          <a:endParaRPr lang="ar-EG"/>
        </a:p>
      </dgm:t>
    </dgm:pt>
    <dgm:pt modelId="{0576897D-5175-4D3D-82CD-7DB76C113F10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يشتركون معاً في ظروف معيشية </a:t>
          </a:r>
          <a:endParaRPr lang="ar-EG" dirty="0"/>
        </a:p>
      </dgm:t>
    </dgm:pt>
    <dgm:pt modelId="{F0B603AC-CDFE-4CF8-BE23-53F835F68876}" type="parTrans" cxnId="{9F8B0259-ABC5-47E9-B335-3DB8EA164148}">
      <dgm:prSet/>
      <dgm:spPr/>
      <dgm:t>
        <a:bodyPr/>
        <a:lstStyle/>
        <a:p>
          <a:pPr rtl="1"/>
          <a:endParaRPr lang="ar-EG"/>
        </a:p>
      </dgm:t>
    </dgm:pt>
    <dgm:pt modelId="{4B2D7DDB-5D52-4C2D-9154-BAD5379E1A1A}" type="sibTrans" cxnId="{9F8B0259-ABC5-47E9-B335-3DB8EA164148}">
      <dgm:prSet/>
      <dgm:spPr/>
      <dgm:t>
        <a:bodyPr/>
        <a:lstStyle/>
        <a:p>
          <a:pPr rtl="1"/>
          <a:endParaRPr lang="ar-EG"/>
        </a:p>
      </dgm:t>
    </dgm:pt>
    <dgm:pt modelId="{93908B09-C707-49B3-87A2-8384652177C5}">
      <dgm:prSet phldrT="[Text]" custT="1"/>
      <dgm:spPr/>
      <dgm:t>
        <a:bodyPr/>
        <a:lstStyle/>
        <a:p>
          <a:pPr rtl="1"/>
          <a:r>
            <a:rPr lang="ar-EG" sz="2400" dirty="0">
              <a:cs typeface="Sultan bold" pitchFamily="2" charset="-78"/>
            </a:rPr>
            <a:t>إقامة لمدة 6 شهور فأكثر</a:t>
          </a:r>
        </a:p>
      </dgm:t>
    </dgm:pt>
    <dgm:pt modelId="{1772E57D-6F72-4925-8A4A-0DA228274DD1}" type="parTrans" cxnId="{BA7489FB-F1B4-4029-9A8B-0E323045396F}">
      <dgm:prSet/>
      <dgm:spPr/>
      <dgm:t>
        <a:bodyPr/>
        <a:lstStyle/>
        <a:p>
          <a:pPr rtl="1"/>
          <a:endParaRPr lang="ar-EG"/>
        </a:p>
      </dgm:t>
    </dgm:pt>
    <dgm:pt modelId="{D267EF5E-5806-4548-B5A4-75964B37987B}" type="sibTrans" cxnId="{BA7489FB-F1B4-4029-9A8B-0E323045396F}">
      <dgm:prSet/>
      <dgm:spPr/>
      <dgm:t>
        <a:bodyPr/>
        <a:lstStyle/>
        <a:p>
          <a:pPr rtl="1"/>
          <a:endParaRPr lang="ar-EG"/>
        </a:p>
      </dgm:t>
    </dgm:pt>
    <dgm:pt modelId="{948C47C0-9FAF-48E5-82BA-2E7BA37F20E3}" type="pres">
      <dgm:prSet presAssocID="{5155849A-5872-43BD-BD9D-7924F2A33D0C}" presName="composite" presStyleCnt="0">
        <dgm:presLayoutVars>
          <dgm:chMax val="1"/>
          <dgm:dir/>
          <dgm:resizeHandles val="exact"/>
        </dgm:presLayoutVars>
      </dgm:prSet>
      <dgm:spPr/>
    </dgm:pt>
    <dgm:pt modelId="{8EE7B7C8-84E6-4B71-881B-BA5803148526}" type="pres">
      <dgm:prSet presAssocID="{5155849A-5872-43BD-BD9D-7924F2A33D0C}" presName="radial" presStyleCnt="0">
        <dgm:presLayoutVars>
          <dgm:animLvl val="ctr"/>
        </dgm:presLayoutVars>
      </dgm:prSet>
      <dgm:spPr/>
    </dgm:pt>
    <dgm:pt modelId="{3272063F-EC95-4614-B776-95996CA08F01}" type="pres">
      <dgm:prSet presAssocID="{88668534-A1D2-46E4-A917-864359E82C6F}" presName="centerShape" presStyleLbl="vennNode1" presStyleIdx="0" presStyleCnt="5" custScaleX="113266" custScaleY="106659"/>
      <dgm:spPr/>
    </dgm:pt>
    <dgm:pt modelId="{67DD9D35-6C87-43AD-83EA-EA72D5DC1B9B}" type="pres">
      <dgm:prSet presAssocID="{74F86D69-1E82-434B-A859-B212D30517B3}" presName="node" presStyleLbl="vennNode1" presStyleIdx="1" presStyleCnt="5">
        <dgm:presLayoutVars>
          <dgm:bulletEnabled val="1"/>
        </dgm:presLayoutVars>
      </dgm:prSet>
      <dgm:spPr/>
    </dgm:pt>
    <dgm:pt modelId="{F1E686FA-C1DC-4F71-A4C5-C74D1BCC91A2}" type="pres">
      <dgm:prSet presAssocID="{0459F547-5AA9-4D53-AE4B-FE6DE8A37B6B}" presName="node" presStyleLbl="vennNode1" presStyleIdx="2" presStyleCnt="5">
        <dgm:presLayoutVars>
          <dgm:bulletEnabled val="1"/>
        </dgm:presLayoutVars>
      </dgm:prSet>
      <dgm:spPr/>
    </dgm:pt>
    <dgm:pt modelId="{AE24D8D2-3C05-41E9-8F14-332DC8979019}" type="pres">
      <dgm:prSet presAssocID="{0576897D-5175-4D3D-82CD-7DB76C113F10}" presName="node" presStyleLbl="vennNode1" presStyleIdx="3" presStyleCnt="5">
        <dgm:presLayoutVars>
          <dgm:bulletEnabled val="1"/>
        </dgm:presLayoutVars>
      </dgm:prSet>
      <dgm:spPr/>
    </dgm:pt>
    <dgm:pt modelId="{C83E47A6-5A8A-458B-88A6-0E0B5F639D87}" type="pres">
      <dgm:prSet presAssocID="{93908B09-C707-49B3-87A2-8384652177C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3D0D280A-8A2E-434E-864B-1C87C0AED97D}" type="presOf" srcId="{88668534-A1D2-46E4-A917-864359E82C6F}" destId="{3272063F-EC95-4614-B776-95996CA08F01}" srcOrd="0" destOrd="0" presId="urn:microsoft.com/office/officeart/2005/8/layout/radial3"/>
    <dgm:cxn modelId="{3A37C521-7202-4FF6-94D6-B2AC5A588D17}" type="presOf" srcId="{93908B09-C707-49B3-87A2-8384652177C5}" destId="{C83E47A6-5A8A-458B-88A6-0E0B5F639D87}" srcOrd="0" destOrd="0" presId="urn:microsoft.com/office/officeart/2005/8/layout/radial3"/>
    <dgm:cxn modelId="{529C403E-801A-492E-B838-EE2EC352724E}" srcId="{5155849A-5872-43BD-BD9D-7924F2A33D0C}" destId="{88668534-A1D2-46E4-A917-864359E82C6F}" srcOrd="0" destOrd="0" parTransId="{284BAB26-A6E1-4FB6-92EF-9F466A5E08E2}" sibTransId="{D4E40AEC-75DD-4FDE-B8C8-06D6B96BB82C}"/>
    <dgm:cxn modelId="{CFB9F93F-4EC1-4C75-A349-EA2003B2294A}" type="presOf" srcId="{74F86D69-1E82-434B-A859-B212D30517B3}" destId="{67DD9D35-6C87-43AD-83EA-EA72D5DC1B9B}" srcOrd="0" destOrd="0" presId="urn:microsoft.com/office/officeart/2005/8/layout/radial3"/>
    <dgm:cxn modelId="{9F8B0259-ABC5-47E9-B335-3DB8EA164148}" srcId="{88668534-A1D2-46E4-A917-864359E82C6F}" destId="{0576897D-5175-4D3D-82CD-7DB76C113F10}" srcOrd="2" destOrd="0" parTransId="{F0B603AC-CDFE-4CF8-BE23-53F835F68876}" sibTransId="{4B2D7DDB-5D52-4C2D-9154-BAD5379E1A1A}"/>
    <dgm:cxn modelId="{9A4F47A1-B3FB-46F1-B650-C06DE2CDB9A5}" type="presOf" srcId="{0576897D-5175-4D3D-82CD-7DB76C113F10}" destId="{AE24D8D2-3C05-41E9-8F14-332DC8979019}" srcOrd="0" destOrd="0" presId="urn:microsoft.com/office/officeart/2005/8/layout/radial3"/>
    <dgm:cxn modelId="{9E5E96B0-8233-4D6C-BDBC-06C6BB2C8E03}" srcId="{88668534-A1D2-46E4-A917-864359E82C6F}" destId="{74F86D69-1E82-434B-A859-B212D30517B3}" srcOrd="0" destOrd="0" parTransId="{DDF9A8F0-07A2-49F7-AD15-2EC621F752B7}" sibTransId="{38B3CCE8-4D95-41F3-8017-259B75FB4710}"/>
    <dgm:cxn modelId="{5E32ACB4-FBED-4B2B-A9E0-F420A0ABA541}" type="presOf" srcId="{5155849A-5872-43BD-BD9D-7924F2A33D0C}" destId="{948C47C0-9FAF-48E5-82BA-2E7BA37F20E3}" srcOrd="0" destOrd="0" presId="urn:microsoft.com/office/officeart/2005/8/layout/radial3"/>
    <dgm:cxn modelId="{9676AFD4-901F-424F-915C-9440F29D6C13}" srcId="{88668534-A1D2-46E4-A917-864359E82C6F}" destId="{0459F547-5AA9-4D53-AE4B-FE6DE8A37B6B}" srcOrd="1" destOrd="0" parTransId="{A1FD9B8F-1F7E-43A2-A027-B1DF5FFFA688}" sibTransId="{524A90B4-D8D6-4A98-936C-5C48325C992A}"/>
    <dgm:cxn modelId="{DFD94FEE-3048-4737-BB0D-8A4C86A335AE}" type="presOf" srcId="{0459F547-5AA9-4D53-AE4B-FE6DE8A37B6B}" destId="{F1E686FA-C1DC-4F71-A4C5-C74D1BCC91A2}" srcOrd="0" destOrd="0" presId="urn:microsoft.com/office/officeart/2005/8/layout/radial3"/>
    <dgm:cxn modelId="{BA7489FB-F1B4-4029-9A8B-0E323045396F}" srcId="{88668534-A1D2-46E4-A917-864359E82C6F}" destId="{93908B09-C707-49B3-87A2-8384652177C5}" srcOrd="3" destOrd="0" parTransId="{1772E57D-6F72-4925-8A4A-0DA228274DD1}" sibTransId="{D267EF5E-5806-4548-B5A4-75964B37987B}"/>
    <dgm:cxn modelId="{70DE34A9-2ACD-42BB-A745-732F719F5F68}" type="presParOf" srcId="{948C47C0-9FAF-48E5-82BA-2E7BA37F20E3}" destId="{8EE7B7C8-84E6-4B71-881B-BA5803148526}" srcOrd="0" destOrd="0" presId="urn:microsoft.com/office/officeart/2005/8/layout/radial3"/>
    <dgm:cxn modelId="{CECCAC4A-2C82-4730-B64D-0030A4164BE4}" type="presParOf" srcId="{8EE7B7C8-84E6-4B71-881B-BA5803148526}" destId="{3272063F-EC95-4614-B776-95996CA08F01}" srcOrd="0" destOrd="0" presId="urn:microsoft.com/office/officeart/2005/8/layout/radial3"/>
    <dgm:cxn modelId="{F6FA8BF0-CEFD-4D3A-A4F4-6D53617D4E56}" type="presParOf" srcId="{8EE7B7C8-84E6-4B71-881B-BA5803148526}" destId="{67DD9D35-6C87-43AD-83EA-EA72D5DC1B9B}" srcOrd="1" destOrd="0" presId="urn:microsoft.com/office/officeart/2005/8/layout/radial3"/>
    <dgm:cxn modelId="{3FB09DC0-1B8F-45B4-B3E3-A0AEBF822500}" type="presParOf" srcId="{8EE7B7C8-84E6-4B71-881B-BA5803148526}" destId="{F1E686FA-C1DC-4F71-A4C5-C74D1BCC91A2}" srcOrd="2" destOrd="0" presId="urn:microsoft.com/office/officeart/2005/8/layout/radial3"/>
    <dgm:cxn modelId="{9DA517B9-1EEC-4236-BEF4-0361F7A10D07}" type="presParOf" srcId="{8EE7B7C8-84E6-4B71-881B-BA5803148526}" destId="{AE24D8D2-3C05-41E9-8F14-332DC8979019}" srcOrd="3" destOrd="0" presId="urn:microsoft.com/office/officeart/2005/8/layout/radial3"/>
    <dgm:cxn modelId="{CE6A7182-05BB-456E-B919-D873A0AD899C}" type="presParOf" srcId="{8EE7B7C8-84E6-4B71-881B-BA5803148526}" destId="{C83E47A6-5A8A-458B-88A6-0E0B5F639D8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43DF6-EE8A-4A7B-BB52-30E41B00BC8D}" type="doc">
      <dgm:prSet loTypeId="urn:microsoft.com/office/officeart/2005/8/layout/radial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pPr rtl="1"/>
          <a:endParaRPr lang="ar-EG"/>
        </a:p>
      </dgm:t>
    </dgm:pt>
    <dgm:pt modelId="{AD114C31-CB3D-4E6E-8ABD-61073118DD75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السكان خارج القوى البشرية</a:t>
          </a:r>
          <a:endParaRPr lang="ar-EG" dirty="0"/>
        </a:p>
      </dgm:t>
    </dgm:pt>
    <dgm:pt modelId="{A6DD124C-E607-45E7-9DA4-415D9150789C}" type="parTrans" cxnId="{373A3A0E-C12B-482A-9E38-922F29D26C34}">
      <dgm:prSet/>
      <dgm:spPr/>
      <dgm:t>
        <a:bodyPr/>
        <a:lstStyle/>
        <a:p>
          <a:pPr rtl="1"/>
          <a:endParaRPr lang="ar-EG"/>
        </a:p>
      </dgm:t>
    </dgm:pt>
    <dgm:pt modelId="{9E8A684B-05FC-4C46-A475-A416F54B4F55}" type="sibTrans" cxnId="{373A3A0E-C12B-482A-9E38-922F29D26C34}">
      <dgm:prSet/>
      <dgm:spPr/>
      <dgm:t>
        <a:bodyPr/>
        <a:lstStyle/>
        <a:p>
          <a:pPr rtl="1"/>
          <a:endParaRPr lang="ar-EG"/>
        </a:p>
      </dgm:t>
    </dgm:pt>
    <dgm:pt modelId="{FEFD052F-8DE7-4945-8A21-E7EA2DD252BC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صغار السن أقل من 6 سنوات</a:t>
          </a:r>
          <a:endParaRPr lang="ar-EG" dirty="0"/>
        </a:p>
      </dgm:t>
    </dgm:pt>
    <dgm:pt modelId="{D9972B0B-7581-4612-B1AC-80C98DF1435B}" type="parTrans" cxnId="{4E6511E8-49D1-409B-956A-BCE2D74DF906}">
      <dgm:prSet/>
      <dgm:spPr/>
      <dgm:t>
        <a:bodyPr/>
        <a:lstStyle/>
        <a:p>
          <a:pPr rtl="1"/>
          <a:endParaRPr lang="ar-EG"/>
        </a:p>
      </dgm:t>
    </dgm:pt>
    <dgm:pt modelId="{977E93D8-79F1-4155-BEBB-A4DDD83A6A56}" type="sibTrans" cxnId="{4E6511E8-49D1-409B-956A-BCE2D74DF906}">
      <dgm:prSet/>
      <dgm:spPr/>
      <dgm:t>
        <a:bodyPr/>
        <a:lstStyle/>
        <a:p>
          <a:pPr rtl="1"/>
          <a:endParaRPr lang="ar-EG"/>
        </a:p>
      </dgm:t>
    </dgm:pt>
    <dgm:pt modelId="{EE41BDDD-4685-41DB-BA29-57C0ED5AFE35}">
      <dgm:prSet phldrT="[Text]" custT="1"/>
      <dgm:spPr/>
      <dgm:t>
        <a:bodyPr/>
        <a:lstStyle/>
        <a:p>
          <a:pPr rtl="1"/>
          <a:r>
            <a:rPr lang="ar-EG" sz="2400" dirty="0">
              <a:cs typeface="Sultan bold" pitchFamily="2" charset="-78"/>
            </a:rPr>
            <a:t>الأفراد 65 سنة فأكثر ولا يعملون (مسنين)</a:t>
          </a:r>
          <a:endParaRPr lang="ar-EG" sz="2400" dirty="0"/>
        </a:p>
      </dgm:t>
    </dgm:pt>
    <dgm:pt modelId="{B59ACB22-2B9A-4329-9F79-886FF0B42175}" type="parTrans" cxnId="{6B36ACC5-AA49-499A-B19A-41B017B79BB3}">
      <dgm:prSet/>
      <dgm:spPr/>
      <dgm:t>
        <a:bodyPr/>
        <a:lstStyle/>
        <a:p>
          <a:pPr rtl="1"/>
          <a:endParaRPr lang="ar-EG"/>
        </a:p>
      </dgm:t>
    </dgm:pt>
    <dgm:pt modelId="{FE07177C-3C8D-44A0-A257-B4C52BFF8EEA}" type="sibTrans" cxnId="{6B36ACC5-AA49-499A-B19A-41B017B79BB3}">
      <dgm:prSet/>
      <dgm:spPr/>
      <dgm:t>
        <a:bodyPr/>
        <a:lstStyle/>
        <a:p>
          <a:pPr rtl="1"/>
          <a:endParaRPr lang="ar-EG"/>
        </a:p>
      </dgm:t>
    </dgm:pt>
    <dgm:pt modelId="{2366E852-CE40-4F81-B20E-1034451870B6}">
      <dgm:prSet phldrT="[Text]"/>
      <dgm:spPr/>
      <dgm:t>
        <a:bodyPr/>
        <a:lstStyle/>
        <a:p>
          <a:pPr rtl="1"/>
          <a:r>
            <a:rPr lang="ar-EG" dirty="0">
              <a:cs typeface="Sultan bold" pitchFamily="2" charset="-78"/>
            </a:rPr>
            <a:t>المصاب بعجز كلى ( غير قادر على العمل بصفة دائمة ). </a:t>
          </a:r>
          <a:endParaRPr lang="ar-EG" dirty="0"/>
        </a:p>
      </dgm:t>
    </dgm:pt>
    <dgm:pt modelId="{97646219-43A1-4630-A05D-2416294F74FB}" type="parTrans" cxnId="{4059CA5A-B814-4728-A8C8-297C12A48755}">
      <dgm:prSet/>
      <dgm:spPr/>
      <dgm:t>
        <a:bodyPr/>
        <a:lstStyle/>
        <a:p>
          <a:pPr rtl="1"/>
          <a:endParaRPr lang="ar-EG"/>
        </a:p>
      </dgm:t>
    </dgm:pt>
    <dgm:pt modelId="{A444DED9-4EAB-4E10-B6C4-6367378565E0}" type="sibTrans" cxnId="{4059CA5A-B814-4728-A8C8-297C12A48755}">
      <dgm:prSet/>
      <dgm:spPr/>
      <dgm:t>
        <a:bodyPr/>
        <a:lstStyle/>
        <a:p>
          <a:pPr rtl="1"/>
          <a:endParaRPr lang="ar-EG"/>
        </a:p>
      </dgm:t>
    </dgm:pt>
    <dgm:pt modelId="{8B73F9E9-B98C-4B38-AAA1-E36472B3D5AD}" type="pres">
      <dgm:prSet presAssocID="{15A43DF6-EE8A-4A7B-BB52-30E41B00BC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1AAF6F-4C50-4D6A-B8D6-8333F6800EF4}" type="pres">
      <dgm:prSet presAssocID="{AD114C31-CB3D-4E6E-8ABD-61073118DD75}" presName="centerShape" presStyleLbl="node0" presStyleIdx="0" presStyleCnt="1"/>
      <dgm:spPr/>
    </dgm:pt>
    <dgm:pt modelId="{48651F9E-5F4E-442C-BCB5-6D464354C3B3}" type="pres">
      <dgm:prSet presAssocID="{D9972B0B-7581-4612-B1AC-80C98DF1435B}" presName="Name9" presStyleLbl="parChTrans1D2" presStyleIdx="0" presStyleCnt="3"/>
      <dgm:spPr/>
    </dgm:pt>
    <dgm:pt modelId="{9A6331D6-BEF1-411B-B989-413221FB459D}" type="pres">
      <dgm:prSet presAssocID="{D9972B0B-7581-4612-B1AC-80C98DF1435B}" presName="connTx" presStyleLbl="parChTrans1D2" presStyleIdx="0" presStyleCnt="3"/>
      <dgm:spPr/>
    </dgm:pt>
    <dgm:pt modelId="{BD3B7E22-450D-486B-96D3-F8C7A1455508}" type="pres">
      <dgm:prSet presAssocID="{FEFD052F-8DE7-4945-8A21-E7EA2DD252BC}" presName="node" presStyleLbl="node1" presStyleIdx="0" presStyleCnt="3">
        <dgm:presLayoutVars>
          <dgm:bulletEnabled val="1"/>
        </dgm:presLayoutVars>
      </dgm:prSet>
      <dgm:spPr/>
    </dgm:pt>
    <dgm:pt modelId="{7D43105E-9001-4255-BDD3-99ED0D66909F}" type="pres">
      <dgm:prSet presAssocID="{B59ACB22-2B9A-4329-9F79-886FF0B42175}" presName="Name9" presStyleLbl="parChTrans1D2" presStyleIdx="1" presStyleCnt="3"/>
      <dgm:spPr/>
    </dgm:pt>
    <dgm:pt modelId="{BE2AC855-43D9-4806-ACCA-07581CF2B407}" type="pres">
      <dgm:prSet presAssocID="{B59ACB22-2B9A-4329-9F79-886FF0B42175}" presName="connTx" presStyleLbl="parChTrans1D2" presStyleIdx="1" presStyleCnt="3"/>
      <dgm:spPr/>
    </dgm:pt>
    <dgm:pt modelId="{E31DE9F8-3BF0-4D53-9BA7-6BDFC81E6A90}" type="pres">
      <dgm:prSet presAssocID="{EE41BDDD-4685-41DB-BA29-57C0ED5AFE35}" presName="node" presStyleLbl="node1" presStyleIdx="1" presStyleCnt="3" custScaleX="129586" custScaleY="130168" custRadScaleRad="153030" custRadScaleInc="2288">
        <dgm:presLayoutVars>
          <dgm:bulletEnabled val="1"/>
        </dgm:presLayoutVars>
      </dgm:prSet>
      <dgm:spPr/>
    </dgm:pt>
    <dgm:pt modelId="{3A08EF65-A3B6-4408-97A6-6F1D3D5ED592}" type="pres">
      <dgm:prSet presAssocID="{97646219-43A1-4630-A05D-2416294F74FB}" presName="Name9" presStyleLbl="parChTrans1D2" presStyleIdx="2" presStyleCnt="3"/>
      <dgm:spPr/>
    </dgm:pt>
    <dgm:pt modelId="{29D6C344-C04C-4191-A60D-184E26657AC1}" type="pres">
      <dgm:prSet presAssocID="{97646219-43A1-4630-A05D-2416294F74FB}" presName="connTx" presStyleLbl="parChTrans1D2" presStyleIdx="2" presStyleCnt="3"/>
      <dgm:spPr/>
    </dgm:pt>
    <dgm:pt modelId="{8E17BC69-9344-4A14-9914-1A51E4176110}" type="pres">
      <dgm:prSet presAssocID="{2366E852-CE40-4F81-B20E-1034451870B6}" presName="node" presStyleLbl="node1" presStyleIdx="2" presStyleCnt="3" custScaleX="120570" custScaleY="124966" custRadScaleRad="122819" custRadScaleInc="14051">
        <dgm:presLayoutVars>
          <dgm:bulletEnabled val="1"/>
        </dgm:presLayoutVars>
      </dgm:prSet>
      <dgm:spPr/>
    </dgm:pt>
  </dgm:ptLst>
  <dgm:cxnLst>
    <dgm:cxn modelId="{373A3A0E-C12B-482A-9E38-922F29D26C34}" srcId="{15A43DF6-EE8A-4A7B-BB52-30E41B00BC8D}" destId="{AD114C31-CB3D-4E6E-8ABD-61073118DD75}" srcOrd="0" destOrd="0" parTransId="{A6DD124C-E607-45E7-9DA4-415D9150789C}" sibTransId="{9E8A684B-05FC-4C46-A475-A416F54B4F55}"/>
    <dgm:cxn modelId="{1B18CC10-A05F-4613-ADC6-3A3DEF6B5B13}" type="presOf" srcId="{AD114C31-CB3D-4E6E-8ABD-61073118DD75}" destId="{4F1AAF6F-4C50-4D6A-B8D6-8333F6800EF4}" srcOrd="0" destOrd="0" presId="urn:microsoft.com/office/officeart/2005/8/layout/radial1"/>
    <dgm:cxn modelId="{3C2A051D-D8B9-4218-8977-02FC46D438E7}" type="presOf" srcId="{D9972B0B-7581-4612-B1AC-80C98DF1435B}" destId="{48651F9E-5F4E-442C-BCB5-6D464354C3B3}" srcOrd="0" destOrd="0" presId="urn:microsoft.com/office/officeart/2005/8/layout/radial1"/>
    <dgm:cxn modelId="{D71DE729-A994-454A-B816-C90CA2D163E9}" type="presOf" srcId="{EE41BDDD-4685-41DB-BA29-57C0ED5AFE35}" destId="{E31DE9F8-3BF0-4D53-9BA7-6BDFC81E6A90}" srcOrd="0" destOrd="0" presId="urn:microsoft.com/office/officeart/2005/8/layout/radial1"/>
    <dgm:cxn modelId="{A23F455E-4FC9-4647-AEAE-D431509931BA}" type="presOf" srcId="{B59ACB22-2B9A-4329-9F79-886FF0B42175}" destId="{BE2AC855-43D9-4806-ACCA-07581CF2B407}" srcOrd="1" destOrd="0" presId="urn:microsoft.com/office/officeart/2005/8/layout/radial1"/>
    <dgm:cxn modelId="{CB05575E-CFAF-497E-B571-B0C27E3953DD}" type="presOf" srcId="{97646219-43A1-4630-A05D-2416294F74FB}" destId="{29D6C344-C04C-4191-A60D-184E26657AC1}" srcOrd="1" destOrd="0" presId="urn:microsoft.com/office/officeart/2005/8/layout/radial1"/>
    <dgm:cxn modelId="{5F095A7A-528E-47DC-B12F-05237D388881}" type="presOf" srcId="{B59ACB22-2B9A-4329-9F79-886FF0B42175}" destId="{7D43105E-9001-4255-BDD3-99ED0D66909F}" srcOrd="0" destOrd="0" presId="urn:microsoft.com/office/officeart/2005/8/layout/radial1"/>
    <dgm:cxn modelId="{4059CA5A-B814-4728-A8C8-297C12A48755}" srcId="{AD114C31-CB3D-4E6E-8ABD-61073118DD75}" destId="{2366E852-CE40-4F81-B20E-1034451870B6}" srcOrd="2" destOrd="0" parTransId="{97646219-43A1-4630-A05D-2416294F74FB}" sibTransId="{A444DED9-4EAB-4E10-B6C4-6367378565E0}"/>
    <dgm:cxn modelId="{D062DF84-4ADC-412C-AACD-AE92D6B131F8}" type="presOf" srcId="{2366E852-CE40-4F81-B20E-1034451870B6}" destId="{8E17BC69-9344-4A14-9914-1A51E4176110}" srcOrd="0" destOrd="0" presId="urn:microsoft.com/office/officeart/2005/8/layout/radial1"/>
    <dgm:cxn modelId="{6B7EEEA9-5945-493F-8CA0-A64BAB0462C2}" type="presOf" srcId="{15A43DF6-EE8A-4A7B-BB52-30E41B00BC8D}" destId="{8B73F9E9-B98C-4B38-AAA1-E36472B3D5AD}" srcOrd="0" destOrd="0" presId="urn:microsoft.com/office/officeart/2005/8/layout/radial1"/>
    <dgm:cxn modelId="{9E2323BD-C769-4082-9A5A-8C7888F101E1}" type="presOf" srcId="{D9972B0B-7581-4612-B1AC-80C98DF1435B}" destId="{9A6331D6-BEF1-411B-B989-413221FB459D}" srcOrd="1" destOrd="0" presId="urn:microsoft.com/office/officeart/2005/8/layout/radial1"/>
    <dgm:cxn modelId="{2C1257C0-44EF-41FF-AB7E-CD2C79769F19}" type="presOf" srcId="{FEFD052F-8DE7-4945-8A21-E7EA2DD252BC}" destId="{BD3B7E22-450D-486B-96D3-F8C7A1455508}" srcOrd="0" destOrd="0" presId="urn:microsoft.com/office/officeart/2005/8/layout/radial1"/>
    <dgm:cxn modelId="{2CCAC5C0-2882-4B7E-B917-9DB836B2D13F}" type="presOf" srcId="{97646219-43A1-4630-A05D-2416294F74FB}" destId="{3A08EF65-A3B6-4408-97A6-6F1D3D5ED592}" srcOrd="0" destOrd="0" presId="urn:microsoft.com/office/officeart/2005/8/layout/radial1"/>
    <dgm:cxn modelId="{6B36ACC5-AA49-499A-B19A-41B017B79BB3}" srcId="{AD114C31-CB3D-4E6E-8ABD-61073118DD75}" destId="{EE41BDDD-4685-41DB-BA29-57C0ED5AFE35}" srcOrd="1" destOrd="0" parTransId="{B59ACB22-2B9A-4329-9F79-886FF0B42175}" sibTransId="{FE07177C-3C8D-44A0-A257-B4C52BFF8EEA}"/>
    <dgm:cxn modelId="{4E6511E8-49D1-409B-956A-BCE2D74DF906}" srcId="{AD114C31-CB3D-4E6E-8ABD-61073118DD75}" destId="{FEFD052F-8DE7-4945-8A21-E7EA2DD252BC}" srcOrd="0" destOrd="0" parTransId="{D9972B0B-7581-4612-B1AC-80C98DF1435B}" sibTransId="{977E93D8-79F1-4155-BEBB-A4DDD83A6A56}"/>
    <dgm:cxn modelId="{0481AB6E-CDFC-40AA-9060-916FBB6C8ADD}" type="presParOf" srcId="{8B73F9E9-B98C-4B38-AAA1-E36472B3D5AD}" destId="{4F1AAF6F-4C50-4D6A-B8D6-8333F6800EF4}" srcOrd="0" destOrd="0" presId="urn:microsoft.com/office/officeart/2005/8/layout/radial1"/>
    <dgm:cxn modelId="{B86FAD2C-BAAC-48DC-9A09-CA38BE47565F}" type="presParOf" srcId="{8B73F9E9-B98C-4B38-AAA1-E36472B3D5AD}" destId="{48651F9E-5F4E-442C-BCB5-6D464354C3B3}" srcOrd="1" destOrd="0" presId="urn:microsoft.com/office/officeart/2005/8/layout/radial1"/>
    <dgm:cxn modelId="{07B02F9C-4E57-4655-BDF3-53E1C293651D}" type="presParOf" srcId="{48651F9E-5F4E-442C-BCB5-6D464354C3B3}" destId="{9A6331D6-BEF1-411B-B989-413221FB459D}" srcOrd="0" destOrd="0" presId="urn:microsoft.com/office/officeart/2005/8/layout/radial1"/>
    <dgm:cxn modelId="{9A981CD1-E7CD-4E7A-933B-AFC851C283AD}" type="presParOf" srcId="{8B73F9E9-B98C-4B38-AAA1-E36472B3D5AD}" destId="{BD3B7E22-450D-486B-96D3-F8C7A1455508}" srcOrd="2" destOrd="0" presId="urn:microsoft.com/office/officeart/2005/8/layout/radial1"/>
    <dgm:cxn modelId="{9F58EF5E-D2B1-4386-B866-182C13C51EC6}" type="presParOf" srcId="{8B73F9E9-B98C-4B38-AAA1-E36472B3D5AD}" destId="{7D43105E-9001-4255-BDD3-99ED0D66909F}" srcOrd="3" destOrd="0" presId="urn:microsoft.com/office/officeart/2005/8/layout/radial1"/>
    <dgm:cxn modelId="{64C2CB10-2229-4DBD-BF6B-2B78D263DAE7}" type="presParOf" srcId="{7D43105E-9001-4255-BDD3-99ED0D66909F}" destId="{BE2AC855-43D9-4806-ACCA-07581CF2B407}" srcOrd="0" destOrd="0" presId="urn:microsoft.com/office/officeart/2005/8/layout/radial1"/>
    <dgm:cxn modelId="{15270424-A7E5-4433-B480-F9E3D4475BFE}" type="presParOf" srcId="{8B73F9E9-B98C-4B38-AAA1-E36472B3D5AD}" destId="{E31DE9F8-3BF0-4D53-9BA7-6BDFC81E6A90}" srcOrd="4" destOrd="0" presId="urn:microsoft.com/office/officeart/2005/8/layout/radial1"/>
    <dgm:cxn modelId="{D04412F9-CBF1-4013-859E-8E2B0923EB38}" type="presParOf" srcId="{8B73F9E9-B98C-4B38-AAA1-E36472B3D5AD}" destId="{3A08EF65-A3B6-4408-97A6-6F1D3D5ED592}" srcOrd="5" destOrd="0" presId="urn:microsoft.com/office/officeart/2005/8/layout/radial1"/>
    <dgm:cxn modelId="{5A049E10-CCF8-4E68-B45B-B50EB2DEB357}" type="presParOf" srcId="{3A08EF65-A3B6-4408-97A6-6F1D3D5ED592}" destId="{29D6C344-C04C-4191-A60D-184E26657AC1}" srcOrd="0" destOrd="0" presId="urn:microsoft.com/office/officeart/2005/8/layout/radial1"/>
    <dgm:cxn modelId="{9EE02937-A2E3-41C1-89C0-C8617222A469}" type="presParOf" srcId="{8B73F9E9-B98C-4B38-AAA1-E36472B3D5AD}" destId="{8E17BC69-9344-4A14-9914-1A51E417611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059FB-DC7A-4334-94A4-78EEA321D007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E1416F-AF70-4D9A-B5E1-4C39330115FE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800" b="0" dirty="0">
              <a:solidFill>
                <a:schemeClr val="tx1"/>
              </a:solidFill>
              <a:cs typeface="Sultan bold" pitchFamily="2" charset="-78"/>
            </a:rPr>
            <a:t>هيكل السكان</a:t>
          </a:r>
          <a:endParaRPr kumimoji="0" lang="en-US" sz="18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FDC58D1B-1E75-4D29-87A3-28E94D723D82}" type="parTrans" cxnId="{4CB36D57-2BFC-4AFB-AE11-49AB80A2E636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323279AC-7B98-4B0F-8266-6692E574828D}" type="sibTrans" cxnId="{4CB36D57-2BFC-4AFB-AE11-49AB80A2E636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5EE4C4AD-CF86-4116-BC06-D6B8E5EA19E9}" type="asst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الحجم الكلى للسكان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96F55962-9117-44F8-AD68-F36EE82C9D96}" type="parTrans" cxnId="{6D2527F9-C43D-495D-B826-3F3052D5F1E0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BF9FDAFF-76A7-4928-90F9-28BDDC408B52}" type="sibTrans" cxnId="{6D2527F9-C43D-495D-B826-3F3052D5F1E0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43E77E20-5280-4D3D-9E01-76540BA5706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    أفراد خارج القوى البشرية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C8F56189-FACA-4886-91E0-AFFEE1DEB5BC}" type="parTrans" cxnId="{4A3E65B1-20B4-43EC-8E03-77F00D1D5F1A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B15D2C71-E1A9-4309-9378-824708CA8964}" type="sibTrans" cxnId="{4A3E65B1-20B4-43EC-8E03-77F00D1D5F1A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C07AD777-E46E-4BBF-8B3F-B4C7EA1350D0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أفراد داخل القوى البشرية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E80FF59C-2D20-469B-8457-9100F6A47125}" type="parTrans" cxnId="{94D4F58B-4CA9-46C0-99B5-78D301BFD507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7C89AF37-8863-442C-8A3D-4DE1554737A6}" type="sibTrans" cxnId="{94D4F58B-4CA9-46C0-99B5-78D301BFD507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10E22597-716A-4441-9CC4-887D1C04B25D}" type="asst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المشتغلون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CCC16EEF-0D06-464A-9878-87117DFC4F19}" type="asst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المتعطلون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F5D4BBA3-5509-4D14-ACFB-CF2F69293A4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خارج قوة العمل 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CBFBCE98-239E-4CE2-AA77-D286CB22E37B}" type="sibTrans" cxnId="{47F30865-1875-4D88-A294-AA70C2695883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72913D03-27F1-458B-8BAF-FAEDE72EED67}" type="parTrans" cxnId="{47F30865-1875-4D88-A294-AA70C2695883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23A60D91-0AD4-4D0C-A538-643D0BBA8F71}" type="sibTrans" cxnId="{63E7F6DC-7404-4C99-9C9E-1CAE398332D0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60122AFA-76E0-4FC0-9F3A-B4D9540120CA}" type="parTrans" cxnId="{63E7F6DC-7404-4C99-9C9E-1CAE398332D0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6BCA312E-5009-4916-90D2-1F87209C62FD}" type="sibTrans" cxnId="{A2E0D14C-21CC-46DD-990A-59459A20CBD6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B2209614-5625-4A30-9FC1-E7A8DB853F9B}" type="parTrans" cxnId="{A2E0D14C-21CC-46DD-990A-59459A20CBD6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1F8550A9-FDE4-4E91-B311-0C1BF3D0B6D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داخل قوة العمل </a:t>
          </a:r>
          <a:endParaRPr kumimoji="0" lang="en-US" sz="1400" b="0" i="0" u="none" strike="noStrike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gm:t>
    </dgm:pt>
    <dgm:pt modelId="{1C7992DD-C3DF-4F44-933B-8C1CAA5EDCB1}" type="parTrans" cxnId="{0836883F-C681-4501-83E0-FF469199D136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08B89A71-6C81-4F7E-B3B9-40C3B85B2DBF}" type="sibTrans" cxnId="{0836883F-C681-4501-83E0-FF469199D136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065642CC-70D5-4CAD-B7AF-1825BFC31624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(65 سنة فأكثر) ولا يعمل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79974548-362D-4E53-ABA6-76B3BDBCF8C2}" type="parTrans" cxnId="{A544EE18-4B34-4326-BFF3-E9B876DA418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AB05743B-F06B-4A25-A681-B624FC6C8CF0}" type="sibTrans" cxnId="{A544EE18-4B34-4326-BFF3-E9B876DA4188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3977C3A7-2674-40A9-ADF7-00BDCA39903A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أقل من 6 سنوات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F2CC91DE-726E-4693-BE41-1372C0FAA359}" type="parTrans" cxnId="{F3062D60-D6D9-4832-A27D-8B77D733A756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9A256010-B881-4B50-85C4-7D54B9DA0BFA}" type="sibTrans" cxnId="{F3062D60-D6D9-4832-A27D-8B77D733A756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8B474A67-E523-44F0-9C14-A109BB9AC76D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سبق له العمل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931B9E85-2DB4-4598-ADBE-85CE287B03C9}" type="parTrans" cxnId="{30F887A7-4AEF-4D28-9129-5029C8D9E89D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212B66F9-C02E-4E95-ACFF-80F8374995FF}" type="sibTrans" cxnId="{30F887A7-4AEF-4D28-9129-5029C8D9E89D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492C69D1-330C-4316-9A9D-E414E4A9CA8B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لم يسبق له العمل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F7E5BA26-F675-4558-A79B-1479C46930FF}" type="parTrans" cxnId="{59DB148E-867F-4199-8E47-41ED1E5C3875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2B51D766-4256-4013-813A-74E72D2AD093}" type="sibTrans" cxnId="{59DB148E-867F-4199-8E47-41ED1E5C3875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380BA0A8-168C-4DE8-8F31-BD25F60BBA25}" type="asst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طالب متفرغ للدراسة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A0D799D7-9C47-46A4-A3DC-F5DC6E1F3D08}" type="parTrans" cxnId="{84CAC335-0EB0-440B-ADE5-5564D2A97E14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4A92056F-D736-40B3-8DDA-7989C58A2E6A}" type="sibTrans" cxnId="{84CAC335-0EB0-440B-ADE5-5564D2A97E14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FE091BA3-21C7-4D60-A005-1C2B588E733C}" type="asst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متفرغة لأعمال المنزل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0EF1EE06-2F63-4C8C-8C09-6E75CB90A200}" type="parTrans" cxnId="{A0934A2A-ABB5-4168-A885-DE54081D9049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581CB102-1B24-4ACE-9F7D-3F139CDFA392}" type="sibTrans" cxnId="{A0934A2A-ABB5-4168-A885-DE54081D9049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5E7D947E-A817-42AB-8AC9-BCE52683B9D2}" type="asst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بالمعاش أو متقاعد(أقل من 65 سنة)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53EA109E-41E7-4006-BBA5-07E876A00376}" type="parTrans" cxnId="{277A9724-2F24-4E58-AE9A-E39C93CF820E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CFD30B38-21D1-4A7C-9F86-A896AA58A426}" type="sibTrans" cxnId="{277A9724-2F24-4E58-AE9A-E39C93CF820E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441F3756-0672-4704-ACC8-CACEE53BB54A}" type="asst">
      <dgm:prSet custT="1"/>
      <dgm:spPr/>
      <dgm:t>
        <a:bodyPr/>
        <a:lstStyle/>
        <a:p>
          <a:pPr algn="ctr" rtl="1"/>
          <a:r>
            <a:rPr kumimoji="0" lang="ar-EG" sz="1400" b="0" i="0" u="none" strike="noStrike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cs typeface="Sultan bold" pitchFamily="2" charset="-78"/>
            </a:rPr>
            <a:t>زاهد عن العمل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B76A8F40-C8EC-4A96-844A-068B48C4355F}" type="parTrans" cxnId="{56356F8D-696F-46D6-A720-18368B510C4A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648CAB77-3796-4FA9-BFDC-848A7426B6A2}" type="sibTrans" cxnId="{56356F8D-696F-46D6-A720-18368B510C4A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F3B56AA5-5786-4AE7-AB16-4278A60F49B2}" type="asst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أجازة بدون مرتب لمدة سنة فأكثر ولا يعملون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10B36914-31A7-489D-A60D-AAAE71CF6ABA}" type="parTrans" cxnId="{4C555376-28F0-4652-9707-629F380C6BD9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95AEFD5C-A2B8-4E2A-B32E-62CAA42BEC4E}" type="sibTrans" cxnId="{4C555376-28F0-4652-9707-629F380C6BD9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D2707544-A200-4F94-901D-45F4F18CC4D1}" type="asst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عاجز غير قادر على العمل (عجز جزئى)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200ED787-5899-471C-BD9D-8ADA8214CFC4}" type="parTrans" cxnId="{3B3DA9F0-2A64-42DA-BB5B-E4404C93CC30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7C9A92F2-D4D8-45FD-A677-3B4370BB7FBF}" type="sibTrans" cxnId="{3B3DA9F0-2A64-42DA-BB5B-E4404C93CC30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416051EB-8959-464B-9EFE-5C2D7DD172B2}" type="asst">
      <dgm:prSet custT="1"/>
      <dgm:spPr/>
      <dgm:t>
        <a:bodyPr/>
        <a:lstStyle/>
        <a:p>
          <a:pPr algn="ctr" rtl="1"/>
          <a:r>
            <a:rPr kumimoji="0" lang="ar-EG" sz="1400" b="0" i="0" u="none" strike="noStrike" cap="none" normalizeH="0" baseline="0">
              <a:ln/>
              <a:solidFill>
                <a:schemeClr val="tx1"/>
              </a:solidFill>
              <a:effectLst/>
              <a:latin typeface="Arial" pitchFamily="34" charset="0"/>
              <a:cs typeface="Sultan bold" pitchFamily="2" charset="-78"/>
            </a:rPr>
            <a:t>أخرى</a:t>
          </a:r>
          <a:endParaRPr lang="ar-SA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796C0FEE-36C7-45DA-A90E-44122D2C3121}" type="parTrans" cxnId="{0B6EB9B4-1331-4C11-9D1F-3667476281C0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43FE35F7-F3FA-48B9-93C6-9DD901AA896C}" type="sibTrans" cxnId="{0B6EB9B4-1331-4C11-9D1F-3667476281C0}">
      <dgm:prSet/>
      <dgm:spPr/>
      <dgm:t>
        <a:bodyPr/>
        <a:lstStyle/>
        <a:p>
          <a:pPr algn="ctr" rtl="1"/>
          <a:endParaRPr lang="ar-SA" sz="1400" b="0">
            <a:solidFill>
              <a:schemeClr val="tx1"/>
            </a:solidFill>
            <a:cs typeface="Sultan bold" pitchFamily="2" charset="-78"/>
          </a:endParaRPr>
        </a:p>
      </dgm:t>
    </dgm:pt>
    <dgm:pt modelId="{C4889E64-5CDE-4682-96B3-0E2348A13EE0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يعمل لحساب الأسرة بدون أجر نقدى</a:t>
          </a:r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F8BA03CD-AEC6-4A5E-9A2B-76EA7B40DD91}" type="parTrans" cxnId="{B0CE6920-75EF-40B2-AF96-4631090213EB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2B19841B-343A-4D54-A6AD-1DC9E5E14638}" type="sibTrans" cxnId="{B0CE6920-75EF-40B2-AF96-4631090213EB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A261A6BD-A729-4AD5-AD1C-1837A4DFE236}">
      <dgm:prSet custT="1"/>
      <dgm:spPr/>
      <dgm:t>
        <a:bodyPr/>
        <a:lstStyle/>
        <a:p>
          <a:pPr algn="ctr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يعمل لحسابه ولا يستخدم أحد</a:t>
          </a:r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F928D5F5-9B89-491E-AC9A-1E6E8424AC66}" type="parTrans" cxnId="{1C302DF1-FC53-4A6C-8C31-CED01EF92F89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472EBEF4-4E68-4C8E-8074-9AC460AE8FB3}" type="sibTrans" cxnId="{1C302DF1-FC53-4A6C-8C31-CED01EF92F89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1751B5E2-B89A-4F13-A604-7884DAAC8B0B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يعمل بأجر نقدى</a:t>
          </a:r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5B4883EE-B08E-47A2-BC19-A0156857D7BC}" type="parTrans" cxnId="{57A2E39B-FECC-4A6E-900A-869584D713C1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D43B7ED1-18D9-420F-B6CC-0884AB1E5321}" type="sibTrans" cxnId="{57A2E39B-FECC-4A6E-900A-869584D713C1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5295B70B-0AD6-4C4D-AF7A-84EA07572A5A}">
      <dgm:prSet custT="1"/>
      <dgm:spPr/>
      <dgm:t>
        <a:bodyPr/>
        <a:lstStyle/>
        <a:p>
          <a:pPr algn="ctr" rtl="1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صاحب عمل ويديره ويستخدم آخرين</a:t>
          </a:r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9DBDAB19-ECBF-44B2-9416-FC1447058C44}" type="parTrans" cxnId="{C29B6923-FA18-46B9-9052-B0A012E30F3D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929A5474-EC24-4813-846A-06264400F143}" type="sibTrans" cxnId="{C29B6923-FA18-46B9-9052-B0A012E30F3D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8675A994-FA19-42C4-8C0C-024FBEE6E9A8}" type="asst">
      <dgm:prSet custT="1"/>
      <dgm:spPr/>
      <dgm:t>
        <a:bodyPr/>
        <a:lstStyle/>
        <a:p>
          <a:pPr algn="ctr"/>
          <a:r>
            <a:rPr lang="ar-EG" sz="1400" b="0" dirty="0">
              <a:solidFill>
                <a:schemeClr val="tx1"/>
              </a:solidFill>
              <a:cs typeface="Sultan bold" pitchFamily="2" charset="-78"/>
            </a:rPr>
            <a:t>المصابون بعجز كلى</a:t>
          </a:r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04A105AD-9C91-43F9-9D4B-CA0C6C132A48}" type="parTrans" cxnId="{D661193C-79DF-4034-B87A-94DE6997F7FC}">
      <dgm:prSet/>
      <dgm:spPr/>
      <dgm:t>
        <a:bodyPr/>
        <a:lstStyle/>
        <a:p>
          <a:pPr algn="ctr"/>
          <a:endParaRPr lang="en-US" sz="1400" b="0" dirty="0">
            <a:solidFill>
              <a:schemeClr val="tx1"/>
            </a:solidFill>
            <a:cs typeface="Sultan bold" pitchFamily="2" charset="-78"/>
          </a:endParaRPr>
        </a:p>
      </dgm:t>
    </dgm:pt>
    <dgm:pt modelId="{F6E0F0E6-A9E7-4E2C-B7B7-F0868CB873E4}" type="sibTrans" cxnId="{D661193C-79DF-4034-B87A-94DE6997F7FC}">
      <dgm:prSet/>
      <dgm:spPr/>
      <dgm:t>
        <a:bodyPr/>
        <a:lstStyle/>
        <a:p>
          <a:pPr algn="ctr"/>
          <a:endParaRPr lang="en-US" sz="1400" b="0">
            <a:solidFill>
              <a:schemeClr val="tx1"/>
            </a:solidFill>
            <a:cs typeface="Sultan bold" pitchFamily="2" charset="-78"/>
          </a:endParaRPr>
        </a:p>
      </dgm:t>
    </dgm:pt>
    <dgm:pt modelId="{55720EEC-E45B-419D-BE9D-9301FEE0679A}" type="pres">
      <dgm:prSet presAssocID="{097059FB-DC7A-4334-94A4-78EEA321D0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42C6FF-B55E-42CC-B1BA-7A912728CB8A}" type="pres">
      <dgm:prSet presAssocID="{20E1416F-AF70-4D9A-B5E1-4C39330115FE}" presName="hierRoot1" presStyleCnt="0">
        <dgm:presLayoutVars>
          <dgm:hierBranch/>
        </dgm:presLayoutVars>
      </dgm:prSet>
      <dgm:spPr/>
    </dgm:pt>
    <dgm:pt modelId="{407FF2DF-A42B-425F-975D-C1E76E123BC7}" type="pres">
      <dgm:prSet presAssocID="{20E1416F-AF70-4D9A-B5E1-4C39330115FE}" presName="rootComposite1" presStyleCnt="0"/>
      <dgm:spPr/>
    </dgm:pt>
    <dgm:pt modelId="{637CFCCF-4295-4148-9B64-7C2DD1F7145C}" type="pres">
      <dgm:prSet presAssocID="{20E1416F-AF70-4D9A-B5E1-4C39330115FE}" presName="rootText1" presStyleLbl="node0" presStyleIdx="0" presStyleCnt="1" custScaleX="239184" custScaleY="182375" custLinFactX="100000" custLinFactY="-7435" custLinFactNeighborX="141578" custLinFactNeighborY="-100000">
        <dgm:presLayoutVars>
          <dgm:chPref val="3"/>
        </dgm:presLayoutVars>
      </dgm:prSet>
      <dgm:spPr/>
    </dgm:pt>
    <dgm:pt modelId="{6C8072B6-D642-4166-9333-635327CEC1F1}" type="pres">
      <dgm:prSet presAssocID="{20E1416F-AF70-4D9A-B5E1-4C39330115FE}" presName="rootConnector1" presStyleLbl="node1" presStyleIdx="0" presStyleCnt="0"/>
      <dgm:spPr/>
    </dgm:pt>
    <dgm:pt modelId="{5D0A566D-2FD5-4543-A3AC-C8B100A72B49}" type="pres">
      <dgm:prSet presAssocID="{20E1416F-AF70-4D9A-B5E1-4C39330115FE}" presName="hierChild2" presStyleCnt="0"/>
      <dgm:spPr/>
    </dgm:pt>
    <dgm:pt modelId="{942BD98B-44E0-4A5E-9414-DC3E091E275F}" type="pres">
      <dgm:prSet presAssocID="{C8F56189-FACA-4886-91E0-AFFEE1DEB5BC}" presName="Name35" presStyleLbl="parChTrans1D2" presStyleIdx="0" presStyleCnt="3"/>
      <dgm:spPr/>
    </dgm:pt>
    <dgm:pt modelId="{DE053BC9-FB19-443F-B319-56468181E51E}" type="pres">
      <dgm:prSet presAssocID="{43E77E20-5280-4D3D-9E01-76540BA57061}" presName="hierRoot2" presStyleCnt="0">
        <dgm:presLayoutVars>
          <dgm:hierBranch/>
        </dgm:presLayoutVars>
      </dgm:prSet>
      <dgm:spPr/>
    </dgm:pt>
    <dgm:pt modelId="{DBC42215-378D-4187-9A5D-65BAF6201D22}" type="pres">
      <dgm:prSet presAssocID="{43E77E20-5280-4D3D-9E01-76540BA57061}" presName="rootComposite" presStyleCnt="0"/>
      <dgm:spPr/>
    </dgm:pt>
    <dgm:pt modelId="{317FAF52-37B9-4787-B953-DB9CC8C767DF}" type="pres">
      <dgm:prSet presAssocID="{43E77E20-5280-4D3D-9E01-76540BA57061}" presName="rootText" presStyleLbl="node2" presStyleIdx="0" presStyleCnt="2" custScaleX="245731" custLinFactNeighborX="94821" custLinFactNeighborY="-81200">
        <dgm:presLayoutVars>
          <dgm:chPref val="3"/>
        </dgm:presLayoutVars>
      </dgm:prSet>
      <dgm:spPr/>
    </dgm:pt>
    <dgm:pt modelId="{45C1E968-9099-4F84-8424-6322BD6E133F}" type="pres">
      <dgm:prSet presAssocID="{43E77E20-5280-4D3D-9E01-76540BA57061}" presName="rootConnector" presStyleLbl="node2" presStyleIdx="0" presStyleCnt="2"/>
      <dgm:spPr/>
    </dgm:pt>
    <dgm:pt modelId="{2303BD1C-63E2-4F31-9D26-80689EF9509A}" type="pres">
      <dgm:prSet presAssocID="{43E77E20-5280-4D3D-9E01-76540BA57061}" presName="hierChild4" presStyleCnt="0"/>
      <dgm:spPr/>
    </dgm:pt>
    <dgm:pt modelId="{91587051-2710-4162-A546-521CAC8A6870}" type="pres">
      <dgm:prSet presAssocID="{79974548-362D-4E53-ABA6-76B3BDBCF8C2}" presName="Name35" presStyleLbl="parChTrans1D3" presStyleIdx="0" presStyleCnt="5"/>
      <dgm:spPr/>
    </dgm:pt>
    <dgm:pt modelId="{666D328B-CA91-4B15-A2D8-77A7B58FA0FF}" type="pres">
      <dgm:prSet presAssocID="{065642CC-70D5-4CAD-B7AF-1825BFC31624}" presName="hierRoot2" presStyleCnt="0">
        <dgm:presLayoutVars>
          <dgm:hierBranch val="init"/>
        </dgm:presLayoutVars>
      </dgm:prSet>
      <dgm:spPr/>
    </dgm:pt>
    <dgm:pt modelId="{8E11A23D-2631-46F6-B7EE-978A1BDB578D}" type="pres">
      <dgm:prSet presAssocID="{065642CC-70D5-4CAD-B7AF-1825BFC31624}" presName="rootComposite" presStyleCnt="0"/>
      <dgm:spPr/>
    </dgm:pt>
    <dgm:pt modelId="{EC24C2F2-EC20-43BC-B8D2-65694915C290}" type="pres">
      <dgm:prSet presAssocID="{065642CC-70D5-4CAD-B7AF-1825BFC31624}" presName="rootText" presStyleLbl="node3" presStyleIdx="0" presStyleCnt="4" custScaleX="131074" custScaleY="248864" custLinFactY="-45851" custLinFactNeighborX="49376" custLinFactNeighborY="-100000">
        <dgm:presLayoutVars>
          <dgm:chPref val="3"/>
        </dgm:presLayoutVars>
      </dgm:prSet>
      <dgm:spPr/>
    </dgm:pt>
    <dgm:pt modelId="{6C5D24E2-80DC-41DC-AD61-5A1680209C32}" type="pres">
      <dgm:prSet presAssocID="{065642CC-70D5-4CAD-B7AF-1825BFC31624}" presName="rootConnector" presStyleLbl="node3" presStyleIdx="0" presStyleCnt="4"/>
      <dgm:spPr/>
    </dgm:pt>
    <dgm:pt modelId="{62331024-6EF4-469C-8FF8-71E4599C8379}" type="pres">
      <dgm:prSet presAssocID="{065642CC-70D5-4CAD-B7AF-1825BFC31624}" presName="hierChild4" presStyleCnt="0"/>
      <dgm:spPr/>
    </dgm:pt>
    <dgm:pt modelId="{2F02DF36-D5EC-41E9-B995-E68E860BBED1}" type="pres">
      <dgm:prSet presAssocID="{065642CC-70D5-4CAD-B7AF-1825BFC31624}" presName="hierChild5" presStyleCnt="0"/>
      <dgm:spPr/>
    </dgm:pt>
    <dgm:pt modelId="{E36D8105-9F80-4A2A-8164-9B9EDD6536C1}" type="pres">
      <dgm:prSet presAssocID="{F2CC91DE-726E-4693-BE41-1372C0FAA359}" presName="Name35" presStyleLbl="parChTrans1D3" presStyleIdx="1" presStyleCnt="5"/>
      <dgm:spPr/>
    </dgm:pt>
    <dgm:pt modelId="{B5933E2A-546D-4911-A1EC-EC978BC6C6A9}" type="pres">
      <dgm:prSet presAssocID="{3977C3A7-2674-40A9-ADF7-00BDCA39903A}" presName="hierRoot2" presStyleCnt="0">
        <dgm:presLayoutVars>
          <dgm:hierBranch val="init"/>
        </dgm:presLayoutVars>
      </dgm:prSet>
      <dgm:spPr/>
    </dgm:pt>
    <dgm:pt modelId="{CD1A7C45-6215-4357-B189-EC0818FF1DCB}" type="pres">
      <dgm:prSet presAssocID="{3977C3A7-2674-40A9-ADF7-00BDCA39903A}" presName="rootComposite" presStyleCnt="0"/>
      <dgm:spPr/>
    </dgm:pt>
    <dgm:pt modelId="{5238266B-0AFE-4294-84DF-18A013472420}" type="pres">
      <dgm:prSet presAssocID="{3977C3A7-2674-40A9-ADF7-00BDCA39903A}" presName="rootText" presStyleLbl="node3" presStyleIdx="1" presStyleCnt="4" custScaleY="156687" custLinFactX="26053" custLinFactY="-52899" custLinFactNeighborX="100000" custLinFactNeighborY="-100000">
        <dgm:presLayoutVars>
          <dgm:chPref val="3"/>
        </dgm:presLayoutVars>
      </dgm:prSet>
      <dgm:spPr/>
    </dgm:pt>
    <dgm:pt modelId="{8963B784-588B-40E0-994D-9CBE5B3DA6E2}" type="pres">
      <dgm:prSet presAssocID="{3977C3A7-2674-40A9-ADF7-00BDCA39903A}" presName="rootConnector" presStyleLbl="node3" presStyleIdx="1" presStyleCnt="4"/>
      <dgm:spPr/>
    </dgm:pt>
    <dgm:pt modelId="{4DC731FB-E602-4AE4-B4D8-D8867F38F261}" type="pres">
      <dgm:prSet presAssocID="{3977C3A7-2674-40A9-ADF7-00BDCA39903A}" presName="hierChild4" presStyleCnt="0"/>
      <dgm:spPr/>
    </dgm:pt>
    <dgm:pt modelId="{E477CFB3-19ED-4E0F-BFF1-AE6E3B961CC4}" type="pres">
      <dgm:prSet presAssocID="{3977C3A7-2674-40A9-ADF7-00BDCA39903A}" presName="hierChild5" presStyleCnt="0"/>
      <dgm:spPr/>
    </dgm:pt>
    <dgm:pt modelId="{C2921C8F-E127-4B68-9056-3B66D57FC9D8}" type="pres">
      <dgm:prSet presAssocID="{43E77E20-5280-4D3D-9E01-76540BA57061}" presName="hierChild5" presStyleCnt="0"/>
      <dgm:spPr/>
    </dgm:pt>
    <dgm:pt modelId="{4F6887C3-F574-4124-A90A-0E21BD0697C3}" type="pres">
      <dgm:prSet presAssocID="{04A105AD-9C91-43F9-9D4B-CA0C6C132A48}" presName="Name111" presStyleLbl="parChTrans1D3" presStyleIdx="2" presStyleCnt="5"/>
      <dgm:spPr/>
    </dgm:pt>
    <dgm:pt modelId="{F558636A-9754-497C-962D-BFEC05C6F064}" type="pres">
      <dgm:prSet presAssocID="{8675A994-FA19-42C4-8C0C-024FBEE6E9A8}" presName="hierRoot3" presStyleCnt="0">
        <dgm:presLayoutVars>
          <dgm:hierBranch val="init"/>
        </dgm:presLayoutVars>
      </dgm:prSet>
      <dgm:spPr/>
    </dgm:pt>
    <dgm:pt modelId="{39F9D874-928E-448D-A463-551E7C9759A0}" type="pres">
      <dgm:prSet presAssocID="{8675A994-FA19-42C4-8C0C-024FBEE6E9A8}" presName="rootComposite3" presStyleCnt="0"/>
      <dgm:spPr/>
    </dgm:pt>
    <dgm:pt modelId="{291E4E1E-02BC-486F-BAD0-A27A5B70C2F2}" type="pres">
      <dgm:prSet presAssocID="{8675A994-FA19-42C4-8C0C-024FBEE6E9A8}" presName="rootText3" presStyleLbl="asst2" presStyleIdx="0" presStyleCnt="1" custScaleY="222229" custLinFactY="193077" custLinFactNeighborX="95081" custLinFactNeighborY="200000">
        <dgm:presLayoutVars>
          <dgm:chPref val="3"/>
        </dgm:presLayoutVars>
      </dgm:prSet>
      <dgm:spPr/>
    </dgm:pt>
    <dgm:pt modelId="{20955CC9-7F61-4CD8-A96A-B8BF60D04B0B}" type="pres">
      <dgm:prSet presAssocID="{8675A994-FA19-42C4-8C0C-024FBEE6E9A8}" presName="rootConnector3" presStyleLbl="asst2" presStyleIdx="0" presStyleCnt="1"/>
      <dgm:spPr/>
    </dgm:pt>
    <dgm:pt modelId="{72D8B11C-8D90-4936-96B1-1038298BAAE6}" type="pres">
      <dgm:prSet presAssocID="{8675A994-FA19-42C4-8C0C-024FBEE6E9A8}" presName="hierChild6" presStyleCnt="0"/>
      <dgm:spPr/>
    </dgm:pt>
    <dgm:pt modelId="{20D0AA88-7FDB-4C92-A059-864C071ADB08}" type="pres">
      <dgm:prSet presAssocID="{8675A994-FA19-42C4-8C0C-024FBEE6E9A8}" presName="hierChild7" presStyleCnt="0"/>
      <dgm:spPr/>
    </dgm:pt>
    <dgm:pt modelId="{1004D1A8-F1C0-4300-BD4F-3C4F5089C4F1}" type="pres">
      <dgm:prSet presAssocID="{E80FF59C-2D20-469B-8457-9100F6A47125}" presName="Name35" presStyleLbl="parChTrans1D2" presStyleIdx="1" presStyleCnt="3"/>
      <dgm:spPr/>
    </dgm:pt>
    <dgm:pt modelId="{F2389052-BEE5-4B10-94F2-77B9A3817C96}" type="pres">
      <dgm:prSet presAssocID="{C07AD777-E46E-4BBF-8B3F-B4C7EA1350D0}" presName="hierRoot2" presStyleCnt="0">
        <dgm:presLayoutVars>
          <dgm:hierBranch/>
        </dgm:presLayoutVars>
      </dgm:prSet>
      <dgm:spPr/>
    </dgm:pt>
    <dgm:pt modelId="{919896C7-08F2-4BE1-998D-0EF6A8724A61}" type="pres">
      <dgm:prSet presAssocID="{C07AD777-E46E-4BBF-8B3F-B4C7EA1350D0}" presName="rootComposite" presStyleCnt="0"/>
      <dgm:spPr/>
    </dgm:pt>
    <dgm:pt modelId="{93D2988D-DEEA-4B00-9A82-3EA0E35F8B95}" type="pres">
      <dgm:prSet presAssocID="{C07AD777-E46E-4BBF-8B3F-B4C7EA1350D0}" presName="rootText" presStyleLbl="node2" presStyleIdx="1" presStyleCnt="2" custScaleX="236091" custLinFactX="130475" custLinFactNeighborX="200000" custLinFactNeighborY="-81549">
        <dgm:presLayoutVars>
          <dgm:chPref val="3"/>
        </dgm:presLayoutVars>
      </dgm:prSet>
      <dgm:spPr/>
    </dgm:pt>
    <dgm:pt modelId="{B47FF358-9E43-4169-9407-8B174193AB28}" type="pres">
      <dgm:prSet presAssocID="{C07AD777-E46E-4BBF-8B3F-B4C7EA1350D0}" presName="rootConnector" presStyleLbl="node2" presStyleIdx="1" presStyleCnt="2"/>
      <dgm:spPr/>
    </dgm:pt>
    <dgm:pt modelId="{7D6329DE-6A64-487C-A668-A5B9736D8306}" type="pres">
      <dgm:prSet presAssocID="{C07AD777-E46E-4BBF-8B3F-B4C7EA1350D0}" presName="hierChild4" presStyleCnt="0"/>
      <dgm:spPr/>
    </dgm:pt>
    <dgm:pt modelId="{B523DF99-AB21-40F1-9DC2-BBA81B4C41C8}" type="pres">
      <dgm:prSet presAssocID="{72913D03-27F1-458B-8BAF-FAEDE72EED67}" presName="Name35" presStyleLbl="parChTrans1D3" presStyleIdx="3" presStyleCnt="5"/>
      <dgm:spPr/>
    </dgm:pt>
    <dgm:pt modelId="{3B5A324B-E49C-4F7A-AD60-220AD4824DC4}" type="pres">
      <dgm:prSet presAssocID="{F5D4BBA3-5509-4D14-ACFB-CF2F69293A46}" presName="hierRoot2" presStyleCnt="0">
        <dgm:presLayoutVars>
          <dgm:hierBranch val="r"/>
        </dgm:presLayoutVars>
      </dgm:prSet>
      <dgm:spPr/>
    </dgm:pt>
    <dgm:pt modelId="{55AC61C7-928F-4982-92BF-0607F2CEE055}" type="pres">
      <dgm:prSet presAssocID="{F5D4BBA3-5509-4D14-ACFB-CF2F69293A46}" presName="rootComposite" presStyleCnt="0"/>
      <dgm:spPr/>
    </dgm:pt>
    <dgm:pt modelId="{2968E26A-E614-4CD4-A36D-57F2541113AE}" type="pres">
      <dgm:prSet presAssocID="{F5D4BBA3-5509-4D14-ACFB-CF2F69293A46}" presName="rootText" presStyleLbl="node3" presStyleIdx="2" presStyleCnt="4" custScaleX="164903" custLinFactX="55112" custLinFactNeighborX="100000" custLinFactNeighborY="-59628">
        <dgm:presLayoutVars>
          <dgm:chPref val="3"/>
        </dgm:presLayoutVars>
      </dgm:prSet>
      <dgm:spPr/>
    </dgm:pt>
    <dgm:pt modelId="{69B05127-B372-471A-8160-4F815C4BCE58}" type="pres">
      <dgm:prSet presAssocID="{F5D4BBA3-5509-4D14-ACFB-CF2F69293A46}" presName="rootConnector" presStyleLbl="node3" presStyleIdx="2" presStyleCnt="4"/>
      <dgm:spPr/>
    </dgm:pt>
    <dgm:pt modelId="{7144CA2F-D621-4AFD-BCAD-AE8AB8A8A5A8}" type="pres">
      <dgm:prSet presAssocID="{F5D4BBA3-5509-4D14-ACFB-CF2F69293A46}" presName="hierChild4" presStyleCnt="0"/>
      <dgm:spPr/>
    </dgm:pt>
    <dgm:pt modelId="{EC92D45B-1BB0-4652-BE59-C79403FE29FF}" type="pres">
      <dgm:prSet presAssocID="{F5D4BBA3-5509-4D14-ACFB-CF2F69293A46}" presName="hierChild5" presStyleCnt="0"/>
      <dgm:spPr/>
    </dgm:pt>
    <dgm:pt modelId="{545CE0EE-F595-42D0-9749-4733BF6BBB70}" type="pres">
      <dgm:prSet presAssocID="{A0D799D7-9C47-46A4-A3DC-F5DC6E1F3D08}" presName="Name111" presStyleLbl="parChTrans1D4" presStyleIdx="0" presStyleCnt="15"/>
      <dgm:spPr/>
    </dgm:pt>
    <dgm:pt modelId="{9F527544-CEE8-4F02-AE08-B0305489D1B6}" type="pres">
      <dgm:prSet presAssocID="{380BA0A8-168C-4DE8-8F31-BD25F60BBA25}" presName="hierRoot3" presStyleCnt="0">
        <dgm:presLayoutVars>
          <dgm:hierBranch val="init"/>
        </dgm:presLayoutVars>
      </dgm:prSet>
      <dgm:spPr/>
    </dgm:pt>
    <dgm:pt modelId="{6189D3EA-DB83-4500-9907-9EBB3595ACA0}" type="pres">
      <dgm:prSet presAssocID="{380BA0A8-168C-4DE8-8F31-BD25F60BBA25}" presName="rootComposite3" presStyleCnt="0"/>
      <dgm:spPr/>
    </dgm:pt>
    <dgm:pt modelId="{E5660293-BD1D-4AB6-A2E1-D84577996223}" type="pres">
      <dgm:prSet presAssocID="{380BA0A8-168C-4DE8-8F31-BD25F60BBA25}" presName="rootText3" presStyleLbl="asst3" presStyleIdx="0" presStyleCnt="9" custScaleX="152562" custScaleY="199122" custLinFactX="161297" custLinFactNeighborX="200000" custLinFactNeighborY="9175">
        <dgm:presLayoutVars>
          <dgm:chPref val="3"/>
        </dgm:presLayoutVars>
      </dgm:prSet>
      <dgm:spPr/>
    </dgm:pt>
    <dgm:pt modelId="{345E458C-0CD9-4208-9342-E745BF790A80}" type="pres">
      <dgm:prSet presAssocID="{380BA0A8-168C-4DE8-8F31-BD25F60BBA25}" presName="rootConnector3" presStyleLbl="asst3" presStyleIdx="0" presStyleCnt="9"/>
      <dgm:spPr/>
    </dgm:pt>
    <dgm:pt modelId="{2A8F32C3-F940-4298-B558-5D07BD4662C2}" type="pres">
      <dgm:prSet presAssocID="{380BA0A8-168C-4DE8-8F31-BD25F60BBA25}" presName="hierChild6" presStyleCnt="0"/>
      <dgm:spPr/>
    </dgm:pt>
    <dgm:pt modelId="{6A96D5A9-E811-4AE2-89BA-DC6743969FCA}" type="pres">
      <dgm:prSet presAssocID="{380BA0A8-168C-4DE8-8F31-BD25F60BBA25}" presName="hierChild7" presStyleCnt="0"/>
      <dgm:spPr/>
    </dgm:pt>
    <dgm:pt modelId="{6DF137DA-610D-4588-B0AD-6242B1F32024}" type="pres">
      <dgm:prSet presAssocID="{0EF1EE06-2F63-4C8C-8C09-6E75CB90A200}" presName="Name111" presStyleLbl="parChTrans1D4" presStyleIdx="1" presStyleCnt="15"/>
      <dgm:spPr/>
    </dgm:pt>
    <dgm:pt modelId="{A76AFC1A-FC22-4B23-A81B-3BCB9337157F}" type="pres">
      <dgm:prSet presAssocID="{FE091BA3-21C7-4D60-A005-1C2B588E733C}" presName="hierRoot3" presStyleCnt="0">
        <dgm:presLayoutVars>
          <dgm:hierBranch val="init"/>
        </dgm:presLayoutVars>
      </dgm:prSet>
      <dgm:spPr/>
    </dgm:pt>
    <dgm:pt modelId="{6D80BA53-5AC3-447D-8162-AE6CD1D3CC59}" type="pres">
      <dgm:prSet presAssocID="{FE091BA3-21C7-4D60-A005-1C2B588E733C}" presName="rootComposite3" presStyleCnt="0"/>
      <dgm:spPr/>
    </dgm:pt>
    <dgm:pt modelId="{AC9FDF22-A8CF-4309-9F3F-9ED62301B128}" type="pres">
      <dgm:prSet presAssocID="{FE091BA3-21C7-4D60-A005-1C2B588E733C}" presName="rootText3" presStyleLbl="asst3" presStyleIdx="1" presStyleCnt="9" custScaleX="156680" custScaleY="237854" custLinFactNeighborX="-33358" custLinFactNeighborY="11251">
        <dgm:presLayoutVars>
          <dgm:chPref val="3"/>
        </dgm:presLayoutVars>
      </dgm:prSet>
      <dgm:spPr/>
    </dgm:pt>
    <dgm:pt modelId="{36C93E3F-BC04-4D5A-8E37-7990E39C9B81}" type="pres">
      <dgm:prSet presAssocID="{FE091BA3-21C7-4D60-A005-1C2B588E733C}" presName="rootConnector3" presStyleLbl="asst3" presStyleIdx="1" presStyleCnt="9"/>
      <dgm:spPr/>
    </dgm:pt>
    <dgm:pt modelId="{0379896E-F194-4E1A-B8BB-33D1127EE610}" type="pres">
      <dgm:prSet presAssocID="{FE091BA3-21C7-4D60-A005-1C2B588E733C}" presName="hierChild6" presStyleCnt="0"/>
      <dgm:spPr/>
    </dgm:pt>
    <dgm:pt modelId="{70AE5626-4957-41E1-AAAE-88F8B83A621B}" type="pres">
      <dgm:prSet presAssocID="{FE091BA3-21C7-4D60-A005-1C2B588E733C}" presName="hierChild7" presStyleCnt="0"/>
      <dgm:spPr/>
    </dgm:pt>
    <dgm:pt modelId="{BBE6F127-7552-4B0A-BE7D-94C12F334311}" type="pres">
      <dgm:prSet presAssocID="{53EA109E-41E7-4006-BBA5-07E876A00376}" presName="Name111" presStyleLbl="parChTrans1D4" presStyleIdx="2" presStyleCnt="15"/>
      <dgm:spPr/>
    </dgm:pt>
    <dgm:pt modelId="{D88F8493-3994-4240-8015-7B2C1A12DFFC}" type="pres">
      <dgm:prSet presAssocID="{5E7D947E-A817-42AB-8AC9-BCE52683B9D2}" presName="hierRoot3" presStyleCnt="0">
        <dgm:presLayoutVars>
          <dgm:hierBranch val="init"/>
        </dgm:presLayoutVars>
      </dgm:prSet>
      <dgm:spPr/>
    </dgm:pt>
    <dgm:pt modelId="{DE5FD832-B3DC-4717-A6EF-148C8AE7D08C}" type="pres">
      <dgm:prSet presAssocID="{5E7D947E-A817-42AB-8AC9-BCE52683B9D2}" presName="rootComposite3" presStyleCnt="0"/>
      <dgm:spPr/>
    </dgm:pt>
    <dgm:pt modelId="{4704B53A-5CD0-492F-A361-C63B5914AB0A}" type="pres">
      <dgm:prSet presAssocID="{5E7D947E-A817-42AB-8AC9-BCE52683B9D2}" presName="rootText3" presStyleLbl="asst3" presStyleIdx="2" presStyleCnt="9" custScaleX="157545" custScaleY="295062" custLinFactX="162641" custLinFactNeighborX="200000" custLinFactNeighborY="16038">
        <dgm:presLayoutVars>
          <dgm:chPref val="3"/>
        </dgm:presLayoutVars>
      </dgm:prSet>
      <dgm:spPr/>
    </dgm:pt>
    <dgm:pt modelId="{B4E71ADD-EBC4-4E3D-83B2-F617A599F56C}" type="pres">
      <dgm:prSet presAssocID="{5E7D947E-A817-42AB-8AC9-BCE52683B9D2}" presName="rootConnector3" presStyleLbl="asst3" presStyleIdx="2" presStyleCnt="9"/>
      <dgm:spPr/>
    </dgm:pt>
    <dgm:pt modelId="{F8B43B53-CF86-49D0-AE45-676419AFBDAC}" type="pres">
      <dgm:prSet presAssocID="{5E7D947E-A817-42AB-8AC9-BCE52683B9D2}" presName="hierChild6" presStyleCnt="0"/>
      <dgm:spPr/>
    </dgm:pt>
    <dgm:pt modelId="{D041148C-21F4-42A2-A4C9-F267034F8979}" type="pres">
      <dgm:prSet presAssocID="{5E7D947E-A817-42AB-8AC9-BCE52683B9D2}" presName="hierChild7" presStyleCnt="0"/>
      <dgm:spPr/>
    </dgm:pt>
    <dgm:pt modelId="{92D58F3A-4C64-4269-9F81-A2E4C136FCB7}" type="pres">
      <dgm:prSet presAssocID="{B76A8F40-C8EC-4A96-844A-068B48C4355F}" presName="Name111" presStyleLbl="parChTrans1D4" presStyleIdx="3" presStyleCnt="15"/>
      <dgm:spPr/>
    </dgm:pt>
    <dgm:pt modelId="{E8F9D886-4D14-41D7-B96B-97FD9EA2E864}" type="pres">
      <dgm:prSet presAssocID="{441F3756-0672-4704-ACC8-CACEE53BB54A}" presName="hierRoot3" presStyleCnt="0">
        <dgm:presLayoutVars>
          <dgm:hierBranch val="init"/>
        </dgm:presLayoutVars>
      </dgm:prSet>
      <dgm:spPr/>
    </dgm:pt>
    <dgm:pt modelId="{E05BB7A8-EFCC-45A6-8339-B9AD5D6D6362}" type="pres">
      <dgm:prSet presAssocID="{441F3756-0672-4704-ACC8-CACEE53BB54A}" presName="rootComposite3" presStyleCnt="0"/>
      <dgm:spPr/>
    </dgm:pt>
    <dgm:pt modelId="{5BD86187-57A0-4A79-B397-0117CA2DB43D}" type="pres">
      <dgm:prSet presAssocID="{441F3756-0672-4704-ACC8-CACEE53BB54A}" presName="rootText3" presStyleLbl="asst3" presStyleIdx="3" presStyleCnt="9" custScaleX="161765" custScaleY="112929" custLinFactNeighborX="-33901" custLinFactNeighborY="20979">
        <dgm:presLayoutVars>
          <dgm:chPref val="3"/>
        </dgm:presLayoutVars>
      </dgm:prSet>
      <dgm:spPr/>
    </dgm:pt>
    <dgm:pt modelId="{0D02E990-96D0-46AF-8B70-4D59DD16D26D}" type="pres">
      <dgm:prSet presAssocID="{441F3756-0672-4704-ACC8-CACEE53BB54A}" presName="rootConnector3" presStyleLbl="asst3" presStyleIdx="3" presStyleCnt="9"/>
      <dgm:spPr/>
    </dgm:pt>
    <dgm:pt modelId="{48D2D0AD-8444-48A6-96B5-E6BEDC06D2E4}" type="pres">
      <dgm:prSet presAssocID="{441F3756-0672-4704-ACC8-CACEE53BB54A}" presName="hierChild6" presStyleCnt="0"/>
      <dgm:spPr/>
    </dgm:pt>
    <dgm:pt modelId="{BE84B9C3-8B92-4E96-9BD2-0C32D36AE77C}" type="pres">
      <dgm:prSet presAssocID="{441F3756-0672-4704-ACC8-CACEE53BB54A}" presName="hierChild7" presStyleCnt="0"/>
      <dgm:spPr/>
    </dgm:pt>
    <dgm:pt modelId="{25907F51-71A1-45EB-B609-C9BD907AB21A}" type="pres">
      <dgm:prSet presAssocID="{10B36914-31A7-489D-A60D-AAAE71CF6ABA}" presName="Name111" presStyleLbl="parChTrans1D4" presStyleIdx="4" presStyleCnt="15"/>
      <dgm:spPr/>
    </dgm:pt>
    <dgm:pt modelId="{6229ECA7-1409-46F7-B77F-029C0A67DDCE}" type="pres">
      <dgm:prSet presAssocID="{F3B56AA5-5786-4AE7-AB16-4278A60F49B2}" presName="hierRoot3" presStyleCnt="0">
        <dgm:presLayoutVars>
          <dgm:hierBranch val="init"/>
        </dgm:presLayoutVars>
      </dgm:prSet>
      <dgm:spPr/>
    </dgm:pt>
    <dgm:pt modelId="{371CD30A-C58D-4871-B72E-25B626A4EADF}" type="pres">
      <dgm:prSet presAssocID="{F3B56AA5-5786-4AE7-AB16-4278A60F49B2}" presName="rootComposite3" presStyleCnt="0"/>
      <dgm:spPr/>
    </dgm:pt>
    <dgm:pt modelId="{EFC597E3-B329-451C-B72F-6C89901E474E}" type="pres">
      <dgm:prSet presAssocID="{F3B56AA5-5786-4AE7-AB16-4278A60F49B2}" presName="rootText3" presStyleLbl="asst3" presStyleIdx="4" presStyleCnt="9" custScaleX="164491" custScaleY="292330" custLinFactX="46755" custLinFactY="-45433" custLinFactNeighborX="100000" custLinFactNeighborY="-100000">
        <dgm:presLayoutVars>
          <dgm:chPref val="3"/>
        </dgm:presLayoutVars>
      </dgm:prSet>
      <dgm:spPr/>
    </dgm:pt>
    <dgm:pt modelId="{7F469BAF-FAD4-44EE-A6DD-6BD3216DA15C}" type="pres">
      <dgm:prSet presAssocID="{F3B56AA5-5786-4AE7-AB16-4278A60F49B2}" presName="rootConnector3" presStyleLbl="asst3" presStyleIdx="4" presStyleCnt="9"/>
      <dgm:spPr/>
    </dgm:pt>
    <dgm:pt modelId="{AA0F9FA8-D1F5-4E4E-9E74-2F2E4B927A62}" type="pres">
      <dgm:prSet presAssocID="{F3B56AA5-5786-4AE7-AB16-4278A60F49B2}" presName="hierChild6" presStyleCnt="0"/>
      <dgm:spPr/>
    </dgm:pt>
    <dgm:pt modelId="{7325CB5E-FDF0-4B53-A22B-1D654444184D}" type="pres">
      <dgm:prSet presAssocID="{F3B56AA5-5786-4AE7-AB16-4278A60F49B2}" presName="hierChild7" presStyleCnt="0"/>
      <dgm:spPr/>
    </dgm:pt>
    <dgm:pt modelId="{F2FFCE40-D547-4092-968A-8FD6459C116D}" type="pres">
      <dgm:prSet presAssocID="{200ED787-5899-471C-BD9D-8ADA8214CFC4}" presName="Name111" presStyleLbl="parChTrans1D4" presStyleIdx="5" presStyleCnt="15"/>
      <dgm:spPr/>
    </dgm:pt>
    <dgm:pt modelId="{C876899A-7C0D-48B2-8697-7858D7E8877F}" type="pres">
      <dgm:prSet presAssocID="{D2707544-A200-4F94-901D-45F4F18CC4D1}" presName="hierRoot3" presStyleCnt="0">
        <dgm:presLayoutVars>
          <dgm:hierBranch val="init"/>
        </dgm:presLayoutVars>
      </dgm:prSet>
      <dgm:spPr/>
    </dgm:pt>
    <dgm:pt modelId="{E7A4551D-DF53-4BFF-9A73-6B30B4B14F29}" type="pres">
      <dgm:prSet presAssocID="{D2707544-A200-4F94-901D-45F4F18CC4D1}" presName="rootComposite3" presStyleCnt="0"/>
      <dgm:spPr/>
    </dgm:pt>
    <dgm:pt modelId="{94EC2CDE-8404-4DC3-9828-1C787678A920}" type="pres">
      <dgm:prSet presAssocID="{D2707544-A200-4F94-901D-45F4F18CC4D1}" presName="rootText3" presStyleLbl="asst3" presStyleIdx="5" presStyleCnt="9" custScaleX="151375" custScaleY="284110" custLinFactX="93615" custLinFactNeighborX="100000" custLinFactNeighborY="28271">
        <dgm:presLayoutVars>
          <dgm:chPref val="3"/>
        </dgm:presLayoutVars>
      </dgm:prSet>
      <dgm:spPr/>
    </dgm:pt>
    <dgm:pt modelId="{2E091075-AE7F-4701-864F-66033D5DC8D3}" type="pres">
      <dgm:prSet presAssocID="{D2707544-A200-4F94-901D-45F4F18CC4D1}" presName="rootConnector3" presStyleLbl="asst3" presStyleIdx="5" presStyleCnt="9"/>
      <dgm:spPr/>
    </dgm:pt>
    <dgm:pt modelId="{938CDBB5-EA70-475D-8DF3-0AD8A7EFED69}" type="pres">
      <dgm:prSet presAssocID="{D2707544-A200-4F94-901D-45F4F18CC4D1}" presName="hierChild6" presStyleCnt="0"/>
      <dgm:spPr/>
    </dgm:pt>
    <dgm:pt modelId="{FCE9B475-3080-4026-A271-1F547AA7F9DB}" type="pres">
      <dgm:prSet presAssocID="{D2707544-A200-4F94-901D-45F4F18CC4D1}" presName="hierChild7" presStyleCnt="0"/>
      <dgm:spPr/>
    </dgm:pt>
    <dgm:pt modelId="{E5BA40F3-7D82-4814-8389-9F03857926DF}" type="pres">
      <dgm:prSet presAssocID="{796C0FEE-36C7-45DA-A90E-44122D2C3121}" presName="Name111" presStyleLbl="parChTrans1D4" presStyleIdx="6" presStyleCnt="15"/>
      <dgm:spPr/>
    </dgm:pt>
    <dgm:pt modelId="{130E8414-D611-46DA-9E1D-5643308846D1}" type="pres">
      <dgm:prSet presAssocID="{416051EB-8959-464B-9EFE-5C2D7DD172B2}" presName="hierRoot3" presStyleCnt="0">
        <dgm:presLayoutVars>
          <dgm:hierBranch val="init"/>
        </dgm:presLayoutVars>
      </dgm:prSet>
      <dgm:spPr/>
    </dgm:pt>
    <dgm:pt modelId="{EE2FAFDC-52AF-4A65-B16F-3C44984D7A32}" type="pres">
      <dgm:prSet presAssocID="{416051EB-8959-464B-9EFE-5C2D7DD172B2}" presName="rootComposite3" presStyleCnt="0"/>
      <dgm:spPr/>
    </dgm:pt>
    <dgm:pt modelId="{872D80AE-40B5-4EA4-B934-FF05E4FB8468}" type="pres">
      <dgm:prSet presAssocID="{416051EB-8959-464B-9EFE-5C2D7DD172B2}" presName="rootText3" presStyleLbl="asst3" presStyleIdx="6" presStyleCnt="9" custScaleX="158353" custLinFactX="48398" custLinFactY="-30650" custLinFactNeighborX="100000" custLinFactNeighborY="-100000">
        <dgm:presLayoutVars>
          <dgm:chPref val="3"/>
        </dgm:presLayoutVars>
      </dgm:prSet>
      <dgm:spPr/>
    </dgm:pt>
    <dgm:pt modelId="{3ADC0767-AE8E-4051-B08E-24A9EA9EED3B}" type="pres">
      <dgm:prSet presAssocID="{416051EB-8959-464B-9EFE-5C2D7DD172B2}" presName="rootConnector3" presStyleLbl="asst3" presStyleIdx="6" presStyleCnt="9"/>
      <dgm:spPr/>
    </dgm:pt>
    <dgm:pt modelId="{092263FD-039F-4382-95FA-FD411F42F2BF}" type="pres">
      <dgm:prSet presAssocID="{416051EB-8959-464B-9EFE-5C2D7DD172B2}" presName="hierChild6" presStyleCnt="0"/>
      <dgm:spPr/>
    </dgm:pt>
    <dgm:pt modelId="{3B27ED0E-F7A6-48BC-8562-CF772AFF48EE}" type="pres">
      <dgm:prSet presAssocID="{416051EB-8959-464B-9EFE-5C2D7DD172B2}" presName="hierChild7" presStyleCnt="0"/>
      <dgm:spPr/>
    </dgm:pt>
    <dgm:pt modelId="{CA9EA9D0-04C1-48B9-B795-00A55EE2B010}" type="pres">
      <dgm:prSet presAssocID="{1C7992DD-C3DF-4F44-933B-8C1CAA5EDCB1}" presName="Name35" presStyleLbl="parChTrans1D3" presStyleIdx="4" presStyleCnt="5"/>
      <dgm:spPr/>
    </dgm:pt>
    <dgm:pt modelId="{18E064CC-79CC-4F23-BF00-2A6BD761F0D3}" type="pres">
      <dgm:prSet presAssocID="{1F8550A9-FDE4-4E91-B311-0C1BF3D0B6DB}" presName="hierRoot2" presStyleCnt="0">
        <dgm:presLayoutVars>
          <dgm:hierBranch val="init"/>
        </dgm:presLayoutVars>
      </dgm:prSet>
      <dgm:spPr/>
    </dgm:pt>
    <dgm:pt modelId="{0122F189-3B11-4BE9-ADD2-2AC1ECD95A69}" type="pres">
      <dgm:prSet presAssocID="{1F8550A9-FDE4-4E91-B311-0C1BF3D0B6DB}" presName="rootComposite" presStyleCnt="0"/>
      <dgm:spPr/>
    </dgm:pt>
    <dgm:pt modelId="{D5FD4BD1-30DE-4D88-8FB1-A821AC2FF4BE}" type="pres">
      <dgm:prSet presAssocID="{1F8550A9-FDE4-4E91-B311-0C1BF3D0B6DB}" presName="rootText" presStyleLbl="node3" presStyleIdx="3" presStyleCnt="4" custScaleX="175742" custScaleY="96458" custLinFactX="100000" custLinFactNeighborX="118385" custLinFactNeighborY="-58885">
        <dgm:presLayoutVars>
          <dgm:chPref val="3"/>
        </dgm:presLayoutVars>
      </dgm:prSet>
      <dgm:spPr/>
    </dgm:pt>
    <dgm:pt modelId="{F12EEA7E-7C94-4461-9455-02DA4AD6A704}" type="pres">
      <dgm:prSet presAssocID="{1F8550A9-FDE4-4E91-B311-0C1BF3D0B6DB}" presName="rootConnector" presStyleLbl="node3" presStyleIdx="3" presStyleCnt="4"/>
      <dgm:spPr/>
    </dgm:pt>
    <dgm:pt modelId="{C8AEA02F-A198-4DD3-893C-5AFF635F228E}" type="pres">
      <dgm:prSet presAssocID="{1F8550A9-FDE4-4E91-B311-0C1BF3D0B6DB}" presName="hierChild4" presStyleCnt="0"/>
      <dgm:spPr/>
    </dgm:pt>
    <dgm:pt modelId="{B36EB511-97F5-4C5E-8449-F9F1A3DC6AD3}" type="pres">
      <dgm:prSet presAssocID="{1F8550A9-FDE4-4E91-B311-0C1BF3D0B6DB}" presName="hierChild5" presStyleCnt="0"/>
      <dgm:spPr/>
    </dgm:pt>
    <dgm:pt modelId="{090C405F-901D-4C49-8BEB-2736F4731193}" type="pres">
      <dgm:prSet presAssocID="{B2209614-5625-4A30-9FC1-E7A8DB853F9B}" presName="Name111" presStyleLbl="parChTrans1D4" presStyleIdx="7" presStyleCnt="15"/>
      <dgm:spPr/>
    </dgm:pt>
    <dgm:pt modelId="{90133050-128A-4BD0-AB1A-A0E181B9AA20}" type="pres">
      <dgm:prSet presAssocID="{CCC16EEF-0D06-464A-9878-87117DFC4F19}" presName="hierRoot3" presStyleCnt="0">
        <dgm:presLayoutVars>
          <dgm:hierBranch/>
        </dgm:presLayoutVars>
      </dgm:prSet>
      <dgm:spPr/>
    </dgm:pt>
    <dgm:pt modelId="{32C14A35-BBAE-4176-812B-A938AD021A40}" type="pres">
      <dgm:prSet presAssocID="{CCC16EEF-0D06-464A-9878-87117DFC4F19}" presName="rootComposite3" presStyleCnt="0"/>
      <dgm:spPr/>
    </dgm:pt>
    <dgm:pt modelId="{6FD24234-EE4F-4AEF-9B9B-F03239E551E2}" type="pres">
      <dgm:prSet presAssocID="{CCC16EEF-0D06-464A-9878-87117DFC4F19}" presName="rootText3" presStyleLbl="asst3" presStyleIdx="7" presStyleCnt="9" custScaleX="128830" custScaleY="96458" custLinFactX="100000" custLinFactNeighborX="113465" custLinFactNeighborY="-51243">
        <dgm:presLayoutVars>
          <dgm:chPref val="3"/>
        </dgm:presLayoutVars>
      </dgm:prSet>
      <dgm:spPr/>
    </dgm:pt>
    <dgm:pt modelId="{BE877212-1B5B-4480-9903-C444D3889EC0}" type="pres">
      <dgm:prSet presAssocID="{CCC16EEF-0D06-464A-9878-87117DFC4F19}" presName="rootConnector3" presStyleLbl="asst3" presStyleIdx="7" presStyleCnt="9"/>
      <dgm:spPr/>
    </dgm:pt>
    <dgm:pt modelId="{FF3D7AE6-A383-471D-B8CF-B5295C7FC7B2}" type="pres">
      <dgm:prSet presAssocID="{CCC16EEF-0D06-464A-9878-87117DFC4F19}" presName="hierChild6" presStyleCnt="0"/>
      <dgm:spPr/>
    </dgm:pt>
    <dgm:pt modelId="{62F0DC24-2A13-4E0A-9211-6644BD1126C1}" type="pres">
      <dgm:prSet presAssocID="{931B9E85-2DB4-4598-ADBE-85CE287B03C9}" presName="Name35" presStyleLbl="parChTrans1D4" presStyleIdx="8" presStyleCnt="15"/>
      <dgm:spPr/>
    </dgm:pt>
    <dgm:pt modelId="{2E38E9B3-C476-47F5-A83B-27BEA8161AA7}" type="pres">
      <dgm:prSet presAssocID="{8B474A67-E523-44F0-9C14-A109BB9AC76D}" presName="hierRoot2" presStyleCnt="0">
        <dgm:presLayoutVars>
          <dgm:hierBranch val="init"/>
        </dgm:presLayoutVars>
      </dgm:prSet>
      <dgm:spPr/>
    </dgm:pt>
    <dgm:pt modelId="{16F2404E-CDE4-479F-B81F-09D2D53D516D}" type="pres">
      <dgm:prSet presAssocID="{8B474A67-E523-44F0-9C14-A109BB9AC76D}" presName="rootComposite" presStyleCnt="0"/>
      <dgm:spPr/>
    </dgm:pt>
    <dgm:pt modelId="{CE22F872-67B3-412B-A7A0-7E1DE7050B5B}" type="pres">
      <dgm:prSet presAssocID="{8B474A67-E523-44F0-9C14-A109BB9AC76D}" presName="rootText" presStyleLbl="node4" presStyleIdx="0" presStyleCnt="6" custScaleX="127705" custScaleY="156764" custLinFactX="100000" custLinFactNeighborX="176274" custLinFactNeighborY="-3893">
        <dgm:presLayoutVars>
          <dgm:chPref val="3"/>
        </dgm:presLayoutVars>
      </dgm:prSet>
      <dgm:spPr/>
    </dgm:pt>
    <dgm:pt modelId="{945DF268-AE4B-48C0-8922-0A66D56C588E}" type="pres">
      <dgm:prSet presAssocID="{8B474A67-E523-44F0-9C14-A109BB9AC76D}" presName="rootConnector" presStyleLbl="node4" presStyleIdx="0" presStyleCnt="6"/>
      <dgm:spPr/>
    </dgm:pt>
    <dgm:pt modelId="{0D7E4FE8-1452-484C-B91A-BA164BD763C9}" type="pres">
      <dgm:prSet presAssocID="{8B474A67-E523-44F0-9C14-A109BB9AC76D}" presName="hierChild4" presStyleCnt="0"/>
      <dgm:spPr/>
    </dgm:pt>
    <dgm:pt modelId="{EBE707F0-6DC5-4578-82AD-9AA6E43760BA}" type="pres">
      <dgm:prSet presAssocID="{8B474A67-E523-44F0-9C14-A109BB9AC76D}" presName="hierChild5" presStyleCnt="0"/>
      <dgm:spPr/>
    </dgm:pt>
    <dgm:pt modelId="{4DCDBEC4-8CC5-4E4E-83B5-41D3DEB19F76}" type="pres">
      <dgm:prSet presAssocID="{F7E5BA26-F675-4558-A79B-1479C46930FF}" presName="Name35" presStyleLbl="parChTrans1D4" presStyleIdx="9" presStyleCnt="15"/>
      <dgm:spPr/>
    </dgm:pt>
    <dgm:pt modelId="{994D0EC8-0430-4E76-8E1D-25A63610D3BC}" type="pres">
      <dgm:prSet presAssocID="{492C69D1-330C-4316-9A9D-E414E4A9CA8B}" presName="hierRoot2" presStyleCnt="0">
        <dgm:presLayoutVars>
          <dgm:hierBranch val="init"/>
        </dgm:presLayoutVars>
      </dgm:prSet>
      <dgm:spPr/>
    </dgm:pt>
    <dgm:pt modelId="{ED00EB91-930A-46E1-993C-986287313006}" type="pres">
      <dgm:prSet presAssocID="{492C69D1-330C-4316-9A9D-E414E4A9CA8B}" presName="rootComposite" presStyleCnt="0"/>
      <dgm:spPr/>
    </dgm:pt>
    <dgm:pt modelId="{1248F435-821A-44A8-BD79-8F9485B856CB}" type="pres">
      <dgm:prSet presAssocID="{492C69D1-330C-4316-9A9D-E414E4A9CA8B}" presName="rootText" presStyleLbl="node4" presStyleIdx="1" presStyleCnt="6" custScaleX="112383" custScaleY="173898" custLinFactX="39601" custLinFactY="100000" custLinFactNeighborX="100000" custLinFactNeighborY="134616">
        <dgm:presLayoutVars>
          <dgm:chPref val="3"/>
        </dgm:presLayoutVars>
      </dgm:prSet>
      <dgm:spPr/>
    </dgm:pt>
    <dgm:pt modelId="{CF031AB9-AEA5-44F8-9625-F4656FB2A91C}" type="pres">
      <dgm:prSet presAssocID="{492C69D1-330C-4316-9A9D-E414E4A9CA8B}" presName="rootConnector" presStyleLbl="node4" presStyleIdx="1" presStyleCnt="6"/>
      <dgm:spPr/>
    </dgm:pt>
    <dgm:pt modelId="{4B06558F-9898-4F6B-8513-7E0A187345FE}" type="pres">
      <dgm:prSet presAssocID="{492C69D1-330C-4316-9A9D-E414E4A9CA8B}" presName="hierChild4" presStyleCnt="0"/>
      <dgm:spPr/>
    </dgm:pt>
    <dgm:pt modelId="{A2CCA2A4-E8F5-4BB1-A6EA-C15AE9C158F8}" type="pres">
      <dgm:prSet presAssocID="{492C69D1-330C-4316-9A9D-E414E4A9CA8B}" presName="hierChild5" presStyleCnt="0"/>
      <dgm:spPr/>
    </dgm:pt>
    <dgm:pt modelId="{668A0C8F-EA60-4C94-856F-71B5988B69D9}" type="pres">
      <dgm:prSet presAssocID="{CCC16EEF-0D06-464A-9878-87117DFC4F19}" presName="hierChild7" presStyleCnt="0"/>
      <dgm:spPr/>
    </dgm:pt>
    <dgm:pt modelId="{3FECC25D-A50D-4F1B-A82B-D19EF54E4B83}" type="pres">
      <dgm:prSet presAssocID="{60122AFA-76E0-4FC0-9F3A-B4D9540120CA}" presName="Name111" presStyleLbl="parChTrans1D4" presStyleIdx="10" presStyleCnt="15"/>
      <dgm:spPr/>
    </dgm:pt>
    <dgm:pt modelId="{94826E4D-C0D1-42FB-B463-EFB10AC96337}" type="pres">
      <dgm:prSet presAssocID="{10E22597-716A-4441-9CC4-887D1C04B25D}" presName="hierRoot3" presStyleCnt="0">
        <dgm:presLayoutVars>
          <dgm:hierBranch/>
        </dgm:presLayoutVars>
      </dgm:prSet>
      <dgm:spPr/>
    </dgm:pt>
    <dgm:pt modelId="{4091C541-BCEA-49A8-AB68-6425DEBD3CCC}" type="pres">
      <dgm:prSet presAssocID="{10E22597-716A-4441-9CC4-887D1C04B25D}" presName="rootComposite3" presStyleCnt="0"/>
      <dgm:spPr/>
    </dgm:pt>
    <dgm:pt modelId="{F600FAF9-7948-425D-A7B8-9CB41366D05C}" type="pres">
      <dgm:prSet presAssocID="{10E22597-716A-4441-9CC4-887D1C04B25D}" presName="rootText3" presStyleLbl="asst3" presStyleIdx="8" presStyleCnt="9" custScaleX="128950" custLinFactNeighborX="82728" custLinFactNeighborY="-55834">
        <dgm:presLayoutVars>
          <dgm:chPref val="3"/>
        </dgm:presLayoutVars>
      </dgm:prSet>
      <dgm:spPr/>
    </dgm:pt>
    <dgm:pt modelId="{5AA0DD6D-8ED2-4026-B33C-2C1719B5F93F}" type="pres">
      <dgm:prSet presAssocID="{10E22597-716A-4441-9CC4-887D1C04B25D}" presName="rootConnector3" presStyleLbl="asst3" presStyleIdx="8" presStyleCnt="9"/>
      <dgm:spPr/>
    </dgm:pt>
    <dgm:pt modelId="{704A6B5C-6D33-496A-B56C-D7418B0414F2}" type="pres">
      <dgm:prSet presAssocID="{10E22597-716A-4441-9CC4-887D1C04B25D}" presName="hierChild6" presStyleCnt="0"/>
      <dgm:spPr/>
    </dgm:pt>
    <dgm:pt modelId="{EB704B6E-9BFE-4717-9CDB-371C9EC367C0}" type="pres">
      <dgm:prSet presAssocID="{F8BA03CD-AEC6-4A5E-9A2B-76EA7B40DD91}" presName="Name35" presStyleLbl="parChTrans1D4" presStyleIdx="11" presStyleCnt="15"/>
      <dgm:spPr/>
    </dgm:pt>
    <dgm:pt modelId="{0F448236-FFDD-4EA0-9365-C920C31D3A9E}" type="pres">
      <dgm:prSet presAssocID="{C4889E64-5CDE-4682-96B3-0E2348A13EE0}" presName="hierRoot2" presStyleCnt="0">
        <dgm:presLayoutVars>
          <dgm:hierBranch val="init"/>
        </dgm:presLayoutVars>
      </dgm:prSet>
      <dgm:spPr/>
    </dgm:pt>
    <dgm:pt modelId="{AB71A0CA-1E17-4295-B7A4-93A6C61520F7}" type="pres">
      <dgm:prSet presAssocID="{C4889E64-5CDE-4682-96B3-0E2348A13EE0}" presName="rootComposite" presStyleCnt="0"/>
      <dgm:spPr/>
    </dgm:pt>
    <dgm:pt modelId="{535A7A05-8377-4325-81BB-693F7E2572E6}" type="pres">
      <dgm:prSet presAssocID="{C4889E64-5CDE-4682-96B3-0E2348A13EE0}" presName="rootText" presStyleLbl="node4" presStyleIdx="2" presStyleCnt="6" custScaleX="130384" custScaleY="251841" custLinFactX="84768" custLinFactY="200000" custLinFactNeighborX="100000" custLinFactNeighborY="209267">
        <dgm:presLayoutVars>
          <dgm:chPref val="3"/>
        </dgm:presLayoutVars>
      </dgm:prSet>
      <dgm:spPr/>
    </dgm:pt>
    <dgm:pt modelId="{A451F258-80F9-42A3-B2F4-E42B4F0728A0}" type="pres">
      <dgm:prSet presAssocID="{C4889E64-5CDE-4682-96B3-0E2348A13EE0}" presName="rootConnector" presStyleLbl="node4" presStyleIdx="2" presStyleCnt="6"/>
      <dgm:spPr/>
    </dgm:pt>
    <dgm:pt modelId="{C33FBE17-345F-47F3-8F10-646E79265DBC}" type="pres">
      <dgm:prSet presAssocID="{C4889E64-5CDE-4682-96B3-0E2348A13EE0}" presName="hierChild4" presStyleCnt="0"/>
      <dgm:spPr/>
    </dgm:pt>
    <dgm:pt modelId="{0A81FC37-6110-42B3-A10D-057862A10CEF}" type="pres">
      <dgm:prSet presAssocID="{C4889E64-5CDE-4682-96B3-0E2348A13EE0}" presName="hierChild5" presStyleCnt="0"/>
      <dgm:spPr/>
    </dgm:pt>
    <dgm:pt modelId="{1F7E4065-A1FD-40E2-8F90-36B52836B7E6}" type="pres">
      <dgm:prSet presAssocID="{F928D5F5-9B89-491E-AC9A-1E6E8424AC66}" presName="Name35" presStyleLbl="parChTrans1D4" presStyleIdx="12" presStyleCnt="15"/>
      <dgm:spPr/>
    </dgm:pt>
    <dgm:pt modelId="{8035E043-EC9C-4BCD-9A71-16CA9019EB95}" type="pres">
      <dgm:prSet presAssocID="{A261A6BD-A729-4AD5-AD1C-1837A4DFE236}" presName="hierRoot2" presStyleCnt="0">
        <dgm:presLayoutVars>
          <dgm:hierBranch val="init"/>
        </dgm:presLayoutVars>
      </dgm:prSet>
      <dgm:spPr/>
    </dgm:pt>
    <dgm:pt modelId="{FA2D196B-2AA4-40AA-9DFE-88017EC42325}" type="pres">
      <dgm:prSet presAssocID="{A261A6BD-A729-4AD5-AD1C-1837A4DFE236}" presName="rootComposite" presStyleCnt="0"/>
      <dgm:spPr/>
    </dgm:pt>
    <dgm:pt modelId="{DDCE7F38-30E9-4A87-BCF1-036636AA5050}" type="pres">
      <dgm:prSet presAssocID="{A261A6BD-A729-4AD5-AD1C-1837A4DFE236}" presName="rootText" presStyleLbl="node4" presStyleIdx="3" presStyleCnt="6" custScaleY="275604" custLinFactNeighborX="69083" custLinFactNeighborY="-5813">
        <dgm:presLayoutVars>
          <dgm:chPref val="3"/>
        </dgm:presLayoutVars>
      </dgm:prSet>
      <dgm:spPr/>
    </dgm:pt>
    <dgm:pt modelId="{8ABAD9EB-8628-454C-849A-674038F91BB9}" type="pres">
      <dgm:prSet presAssocID="{A261A6BD-A729-4AD5-AD1C-1837A4DFE236}" presName="rootConnector" presStyleLbl="node4" presStyleIdx="3" presStyleCnt="6"/>
      <dgm:spPr/>
    </dgm:pt>
    <dgm:pt modelId="{1F714064-A7DA-433F-8113-770D14A89710}" type="pres">
      <dgm:prSet presAssocID="{A261A6BD-A729-4AD5-AD1C-1837A4DFE236}" presName="hierChild4" presStyleCnt="0"/>
      <dgm:spPr/>
    </dgm:pt>
    <dgm:pt modelId="{67C42C5B-42AD-470E-A8BF-E4D0958B249A}" type="pres">
      <dgm:prSet presAssocID="{A261A6BD-A729-4AD5-AD1C-1837A4DFE236}" presName="hierChild5" presStyleCnt="0"/>
      <dgm:spPr/>
    </dgm:pt>
    <dgm:pt modelId="{84716846-86DC-412C-B7ED-45A3C57E563F}" type="pres">
      <dgm:prSet presAssocID="{5B4883EE-B08E-47A2-BC19-A0156857D7BC}" presName="Name35" presStyleLbl="parChTrans1D4" presStyleIdx="13" presStyleCnt="15"/>
      <dgm:spPr/>
    </dgm:pt>
    <dgm:pt modelId="{0BB55288-601B-40E5-92C0-E77D72CEE373}" type="pres">
      <dgm:prSet presAssocID="{1751B5E2-B89A-4F13-A604-7884DAAC8B0B}" presName="hierRoot2" presStyleCnt="0">
        <dgm:presLayoutVars>
          <dgm:hierBranch val="init"/>
        </dgm:presLayoutVars>
      </dgm:prSet>
      <dgm:spPr/>
    </dgm:pt>
    <dgm:pt modelId="{DA5D123E-3675-4DC4-BD8F-D51BE974EB62}" type="pres">
      <dgm:prSet presAssocID="{1751B5E2-B89A-4F13-A604-7884DAAC8B0B}" presName="rootComposite" presStyleCnt="0"/>
      <dgm:spPr/>
    </dgm:pt>
    <dgm:pt modelId="{809C589A-FB2E-46C1-8C31-2F58786C1B76}" type="pres">
      <dgm:prSet presAssocID="{1751B5E2-B89A-4F13-A604-7884DAAC8B0B}" presName="rootText" presStyleLbl="node4" presStyleIdx="4" presStyleCnt="6" custScaleX="99259" custScaleY="207266" custLinFactNeighborX="96894" custLinFactNeighborY="-3015">
        <dgm:presLayoutVars>
          <dgm:chPref val="3"/>
        </dgm:presLayoutVars>
      </dgm:prSet>
      <dgm:spPr/>
    </dgm:pt>
    <dgm:pt modelId="{62E13B08-CD97-44C1-9D15-9082F18C7905}" type="pres">
      <dgm:prSet presAssocID="{1751B5E2-B89A-4F13-A604-7884DAAC8B0B}" presName="rootConnector" presStyleLbl="node4" presStyleIdx="4" presStyleCnt="6"/>
      <dgm:spPr/>
    </dgm:pt>
    <dgm:pt modelId="{AE4EDC3A-A1F8-464C-AFA3-7DA90E2F877A}" type="pres">
      <dgm:prSet presAssocID="{1751B5E2-B89A-4F13-A604-7884DAAC8B0B}" presName="hierChild4" presStyleCnt="0"/>
      <dgm:spPr/>
    </dgm:pt>
    <dgm:pt modelId="{1F906C42-3CCF-4EB5-AF72-A243B2A30D41}" type="pres">
      <dgm:prSet presAssocID="{1751B5E2-B89A-4F13-A604-7884DAAC8B0B}" presName="hierChild5" presStyleCnt="0"/>
      <dgm:spPr/>
    </dgm:pt>
    <dgm:pt modelId="{0A705312-67D7-4E13-B27F-44D31ACDC454}" type="pres">
      <dgm:prSet presAssocID="{9DBDAB19-ECBF-44B2-9416-FC1447058C44}" presName="Name35" presStyleLbl="parChTrans1D4" presStyleIdx="14" presStyleCnt="15"/>
      <dgm:spPr/>
    </dgm:pt>
    <dgm:pt modelId="{EEC834FF-49D7-4036-96F2-2A875615E514}" type="pres">
      <dgm:prSet presAssocID="{5295B70B-0AD6-4C4D-AF7A-84EA07572A5A}" presName="hierRoot2" presStyleCnt="0">
        <dgm:presLayoutVars>
          <dgm:hierBranch val="init"/>
        </dgm:presLayoutVars>
      </dgm:prSet>
      <dgm:spPr/>
    </dgm:pt>
    <dgm:pt modelId="{C6D7970E-11F5-4A62-94C1-0DEA4C8F0AE7}" type="pres">
      <dgm:prSet presAssocID="{5295B70B-0AD6-4C4D-AF7A-84EA07572A5A}" presName="rootComposite" presStyleCnt="0"/>
      <dgm:spPr/>
    </dgm:pt>
    <dgm:pt modelId="{C4052C69-3981-4DC8-9877-9EE4099B49C5}" type="pres">
      <dgm:prSet presAssocID="{5295B70B-0AD6-4C4D-AF7A-84EA07572A5A}" presName="rootText" presStyleLbl="node4" presStyleIdx="5" presStyleCnt="6" custScaleX="122236" custScaleY="333636" custLinFactY="146879" custLinFactNeighborX="-29977" custLinFactNeighborY="200000">
        <dgm:presLayoutVars>
          <dgm:chPref val="3"/>
        </dgm:presLayoutVars>
      </dgm:prSet>
      <dgm:spPr/>
    </dgm:pt>
    <dgm:pt modelId="{A1B46257-DBA4-4B34-8B4C-22869FE554C4}" type="pres">
      <dgm:prSet presAssocID="{5295B70B-0AD6-4C4D-AF7A-84EA07572A5A}" presName="rootConnector" presStyleLbl="node4" presStyleIdx="5" presStyleCnt="6"/>
      <dgm:spPr/>
    </dgm:pt>
    <dgm:pt modelId="{D2463E1E-F6A0-4D03-9004-E2AA48ACA4C2}" type="pres">
      <dgm:prSet presAssocID="{5295B70B-0AD6-4C4D-AF7A-84EA07572A5A}" presName="hierChild4" presStyleCnt="0"/>
      <dgm:spPr/>
    </dgm:pt>
    <dgm:pt modelId="{B792C4AC-6C45-4F7D-988A-EA8A0AAA5599}" type="pres">
      <dgm:prSet presAssocID="{5295B70B-0AD6-4C4D-AF7A-84EA07572A5A}" presName="hierChild5" presStyleCnt="0"/>
      <dgm:spPr/>
    </dgm:pt>
    <dgm:pt modelId="{F529871C-BE3A-4204-BFB2-881CB495995B}" type="pres">
      <dgm:prSet presAssocID="{10E22597-716A-4441-9CC4-887D1C04B25D}" presName="hierChild7" presStyleCnt="0"/>
      <dgm:spPr/>
    </dgm:pt>
    <dgm:pt modelId="{DE024E24-4F6F-4EEC-AA56-F2BEE36F590F}" type="pres">
      <dgm:prSet presAssocID="{C07AD777-E46E-4BBF-8B3F-B4C7EA1350D0}" presName="hierChild5" presStyleCnt="0"/>
      <dgm:spPr/>
    </dgm:pt>
    <dgm:pt modelId="{5297B1DE-5B1E-41A3-98E9-7EC6A87A5FF0}" type="pres">
      <dgm:prSet presAssocID="{20E1416F-AF70-4D9A-B5E1-4C39330115FE}" presName="hierChild3" presStyleCnt="0"/>
      <dgm:spPr/>
    </dgm:pt>
    <dgm:pt modelId="{BCFC7C7C-01B6-4DBF-9E56-85E5E5957862}" type="pres">
      <dgm:prSet presAssocID="{96F55962-9117-44F8-AD68-F36EE82C9D96}" presName="Name111" presStyleLbl="parChTrans1D2" presStyleIdx="2" presStyleCnt="3"/>
      <dgm:spPr/>
    </dgm:pt>
    <dgm:pt modelId="{B3440EF4-ED57-4BC0-B059-FA2CC2351746}" type="pres">
      <dgm:prSet presAssocID="{5EE4C4AD-CF86-4116-BC06-D6B8E5EA19E9}" presName="hierRoot3" presStyleCnt="0">
        <dgm:presLayoutVars>
          <dgm:hierBranch/>
        </dgm:presLayoutVars>
      </dgm:prSet>
      <dgm:spPr/>
    </dgm:pt>
    <dgm:pt modelId="{04A821C0-6DA3-4B7A-9DCA-8B8441C368DA}" type="pres">
      <dgm:prSet presAssocID="{5EE4C4AD-CF86-4116-BC06-D6B8E5EA19E9}" presName="rootComposite3" presStyleCnt="0"/>
      <dgm:spPr/>
    </dgm:pt>
    <dgm:pt modelId="{DB5A3BA9-573D-42E6-874C-493737DAFED5}" type="pres">
      <dgm:prSet presAssocID="{5EE4C4AD-CF86-4116-BC06-D6B8E5EA19E9}" presName="rootText3" presStyleLbl="asst1" presStyleIdx="0" presStyleCnt="1" custScaleX="203681" custLinFactX="148700" custLinFactNeighborX="200000" custLinFactNeighborY="-88646">
        <dgm:presLayoutVars>
          <dgm:chPref val="3"/>
        </dgm:presLayoutVars>
      </dgm:prSet>
      <dgm:spPr/>
    </dgm:pt>
    <dgm:pt modelId="{9E84510B-C7D1-4E8B-9C5E-52CBAD0D92C5}" type="pres">
      <dgm:prSet presAssocID="{5EE4C4AD-CF86-4116-BC06-D6B8E5EA19E9}" presName="rootConnector3" presStyleLbl="asst1" presStyleIdx="0" presStyleCnt="1"/>
      <dgm:spPr/>
    </dgm:pt>
    <dgm:pt modelId="{7AAE1D9D-BC9A-45B0-B515-08CBE6EF3525}" type="pres">
      <dgm:prSet presAssocID="{5EE4C4AD-CF86-4116-BC06-D6B8E5EA19E9}" presName="hierChild6" presStyleCnt="0"/>
      <dgm:spPr/>
    </dgm:pt>
    <dgm:pt modelId="{37867F97-BBA9-4A70-A8A3-9228B5E1753B}" type="pres">
      <dgm:prSet presAssocID="{5EE4C4AD-CF86-4116-BC06-D6B8E5EA19E9}" presName="hierChild7" presStyleCnt="0"/>
      <dgm:spPr/>
    </dgm:pt>
  </dgm:ptLst>
  <dgm:cxnLst>
    <dgm:cxn modelId="{2B627A02-A7DF-47C9-A361-03E8E4625723}" type="presOf" srcId="{C4889E64-5CDE-4682-96B3-0E2348A13EE0}" destId="{A451F258-80F9-42A3-B2F4-E42B4F0728A0}" srcOrd="1" destOrd="0" presId="urn:microsoft.com/office/officeart/2005/8/layout/orgChart1"/>
    <dgm:cxn modelId="{4E1E1206-DD9B-4DA6-9E83-929AADAB64BD}" type="presOf" srcId="{F928D5F5-9B89-491E-AC9A-1E6E8424AC66}" destId="{1F7E4065-A1FD-40E2-8F90-36B52836B7E6}" srcOrd="0" destOrd="0" presId="urn:microsoft.com/office/officeart/2005/8/layout/orgChart1"/>
    <dgm:cxn modelId="{5442B409-E2C5-421E-87E5-078874D6171F}" type="presOf" srcId="{492C69D1-330C-4316-9A9D-E414E4A9CA8B}" destId="{CF031AB9-AEA5-44F8-9625-F4656FB2A91C}" srcOrd="1" destOrd="0" presId="urn:microsoft.com/office/officeart/2005/8/layout/orgChart1"/>
    <dgm:cxn modelId="{5A47CF09-0BA2-4BF5-95EA-8527A2643F68}" type="presOf" srcId="{F5D4BBA3-5509-4D14-ACFB-CF2F69293A46}" destId="{69B05127-B372-471A-8160-4F815C4BCE58}" srcOrd="1" destOrd="0" presId="urn:microsoft.com/office/officeart/2005/8/layout/orgChart1"/>
    <dgm:cxn modelId="{C0B9CC0A-F6A1-4280-A0D0-33B167C8A909}" type="presOf" srcId="{1F8550A9-FDE4-4E91-B311-0C1BF3D0B6DB}" destId="{D5FD4BD1-30DE-4D88-8FB1-A821AC2FF4BE}" srcOrd="0" destOrd="0" presId="urn:microsoft.com/office/officeart/2005/8/layout/orgChart1"/>
    <dgm:cxn modelId="{9FEAE30D-01F7-4617-BEC7-1F507C95CB5F}" type="presOf" srcId="{B2209614-5625-4A30-9FC1-E7A8DB853F9B}" destId="{090C405F-901D-4C49-8BEB-2736F4731193}" srcOrd="0" destOrd="0" presId="urn:microsoft.com/office/officeart/2005/8/layout/orgChart1"/>
    <dgm:cxn modelId="{6D6C0014-BE2E-4DD8-9453-29C041871E34}" type="presOf" srcId="{5EE4C4AD-CF86-4116-BC06-D6B8E5EA19E9}" destId="{DB5A3BA9-573D-42E6-874C-493737DAFED5}" srcOrd="0" destOrd="0" presId="urn:microsoft.com/office/officeart/2005/8/layout/orgChart1"/>
    <dgm:cxn modelId="{A544EE18-4B34-4326-BFF3-E9B876DA4188}" srcId="{43E77E20-5280-4D3D-9E01-76540BA57061}" destId="{065642CC-70D5-4CAD-B7AF-1825BFC31624}" srcOrd="0" destOrd="0" parTransId="{79974548-362D-4E53-ABA6-76B3BDBCF8C2}" sibTransId="{AB05743B-F06B-4A25-A681-B624FC6C8CF0}"/>
    <dgm:cxn modelId="{820EF419-7C9D-462D-ACDA-BDEC3456EE55}" type="presOf" srcId="{A261A6BD-A729-4AD5-AD1C-1837A4DFE236}" destId="{DDCE7F38-30E9-4A87-BCF1-036636AA5050}" srcOrd="0" destOrd="0" presId="urn:microsoft.com/office/officeart/2005/8/layout/orgChart1"/>
    <dgm:cxn modelId="{359AA21A-4C42-4390-8A93-CEB74F539C29}" type="presOf" srcId="{3977C3A7-2674-40A9-ADF7-00BDCA39903A}" destId="{5238266B-0AFE-4294-84DF-18A013472420}" srcOrd="0" destOrd="0" presId="urn:microsoft.com/office/officeart/2005/8/layout/orgChart1"/>
    <dgm:cxn modelId="{433EA91A-072D-464A-8295-CB25DEA7BE26}" type="presOf" srcId="{E80FF59C-2D20-469B-8457-9100F6A47125}" destId="{1004D1A8-F1C0-4300-BD4F-3C4F5089C4F1}" srcOrd="0" destOrd="0" presId="urn:microsoft.com/office/officeart/2005/8/layout/orgChart1"/>
    <dgm:cxn modelId="{A7524420-F347-4B0F-9480-45038A38E3F2}" type="presOf" srcId="{C07AD777-E46E-4BBF-8B3F-B4C7EA1350D0}" destId="{93D2988D-DEEA-4B00-9A82-3EA0E35F8B95}" srcOrd="0" destOrd="0" presId="urn:microsoft.com/office/officeart/2005/8/layout/orgChart1"/>
    <dgm:cxn modelId="{B0CE6920-75EF-40B2-AF96-4631090213EB}" srcId="{10E22597-716A-4441-9CC4-887D1C04B25D}" destId="{C4889E64-5CDE-4682-96B3-0E2348A13EE0}" srcOrd="0" destOrd="0" parTransId="{F8BA03CD-AEC6-4A5E-9A2B-76EA7B40DD91}" sibTransId="{2B19841B-343A-4D54-A6AD-1DC9E5E14638}"/>
    <dgm:cxn modelId="{C29B6923-FA18-46B9-9052-B0A012E30F3D}" srcId="{10E22597-716A-4441-9CC4-887D1C04B25D}" destId="{5295B70B-0AD6-4C4D-AF7A-84EA07572A5A}" srcOrd="3" destOrd="0" parTransId="{9DBDAB19-ECBF-44B2-9416-FC1447058C44}" sibTransId="{929A5474-EC24-4813-846A-06264400F143}"/>
    <dgm:cxn modelId="{0BDFC123-5C3E-4D67-B9DC-2BB40327B66C}" type="presOf" srcId="{A261A6BD-A729-4AD5-AD1C-1837A4DFE236}" destId="{8ABAD9EB-8628-454C-849A-674038F91BB9}" srcOrd="1" destOrd="0" presId="urn:microsoft.com/office/officeart/2005/8/layout/orgChart1"/>
    <dgm:cxn modelId="{E2E35024-2583-4A70-8F9C-8ECC592B3ED9}" type="presOf" srcId="{1751B5E2-B89A-4F13-A604-7884DAAC8B0B}" destId="{809C589A-FB2E-46C1-8C31-2F58786C1B76}" srcOrd="0" destOrd="0" presId="urn:microsoft.com/office/officeart/2005/8/layout/orgChart1"/>
    <dgm:cxn modelId="{277A9724-2F24-4E58-AE9A-E39C93CF820E}" srcId="{F5D4BBA3-5509-4D14-ACFB-CF2F69293A46}" destId="{5E7D947E-A817-42AB-8AC9-BCE52683B9D2}" srcOrd="2" destOrd="0" parTransId="{53EA109E-41E7-4006-BBA5-07E876A00376}" sibTransId="{CFD30B38-21D1-4A7C-9F86-A896AA58A426}"/>
    <dgm:cxn modelId="{DBA70927-4270-4FD0-9E5C-DDAB81BA19A3}" type="presOf" srcId="{04A105AD-9C91-43F9-9D4B-CA0C6C132A48}" destId="{4F6887C3-F574-4124-A90A-0E21BD0697C3}" srcOrd="0" destOrd="0" presId="urn:microsoft.com/office/officeart/2005/8/layout/orgChart1"/>
    <dgm:cxn modelId="{30348528-37E2-4311-A5F4-E75A64C6753B}" type="presOf" srcId="{416051EB-8959-464B-9EFE-5C2D7DD172B2}" destId="{872D80AE-40B5-4EA4-B934-FF05E4FB8468}" srcOrd="0" destOrd="0" presId="urn:microsoft.com/office/officeart/2005/8/layout/orgChart1"/>
    <dgm:cxn modelId="{A0934A2A-ABB5-4168-A885-DE54081D9049}" srcId="{F5D4BBA3-5509-4D14-ACFB-CF2F69293A46}" destId="{FE091BA3-21C7-4D60-A005-1C2B588E733C}" srcOrd="1" destOrd="0" parTransId="{0EF1EE06-2F63-4C8C-8C09-6E75CB90A200}" sibTransId="{581CB102-1B24-4ACE-9F7D-3F139CDFA392}"/>
    <dgm:cxn modelId="{CE74532A-3363-44DB-9D8C-610515F6868D}" type="presOf" srcId="{1751B5E2-B89A-4F13-A604-7884DAAC8B0B}" destId="{62E13B08-CD97-44C1-9D15-9082F18C7905}" srcOrd="1" destOrd="0" presId="urn:microsoft.com/office/officeart/2005/8/layout/orgChart1"/>
    <dgm:cxn modelId="{01FDDB2B-A16F-4D36-95A8-1A757CCF6E1A}" type="presOf" srcId="{CCC16EEF-0D06-464A-9878-87117DFC4F19}" destId="{6FD24234-EE4F-4AEF-9B9B-F03239E551E2}" srcOrd="0" destOrd="0" presId="urn:microsoft.com/office/officeart/2005/8/layout/orgChart1"/>
    <dgm:cxn modelId="{E4E7DC2D-B6ED-4DEF-B510-E128D3EC8B13}" type="presOf" srcId="{F3B56AA5-5786-4AE7-AB16-4278A60F49B2}" destId="{EFC597E3-B329-451C-B72F-6C89901E474E}" srcOrd="0" destOrd="0" presId="urn:microsoft.com/office/officeart/2005/8/layout/orgChart1"/>
    <dgm:cxn modelId="{3E2E4434-285B-4497-985F-9C864DE0DEF8}" type="presOf" srcId="{FE091BA3-21C7-4D60-A005-1C2B588E733C}" destId="{36C93E3F-BC04-4D5A-8E37-7990E39C9B81}" srcOrd="1" destOrd="0" presId="urn:microsoft.com/office/officeart/2005/8/layout/orgChart1"/>
    <dgm:cxn modelId="{84CAC335-0EB0-440B-ADE5-5564D2A97E14}" srcId="{F5D4BBA3-5509-4D14-ACFB-CF2F69293A46}" destId="{380BA0A8-168C-4DE8-8F31-BD25F60BBA25}" srcOrd="0" destOrd="0" parTransId="{A0D799D7-9C47-46A4-A3DC-F5DC6E1F3D08}" sibTransId="{4A92056F-D736-40B3-8DDA-7989C58A2E6A}"/>
    <dgm:cxn modelId="{B26EE836-B52B-489B-A948-1A6D17E4ECE0}" type="presOf" srcId="{C07AD777-E46E-4BBF-8B3F-B4C7EA1350D0}" destId="{B47FF358-9E43-4169-9407-8B174193AB28}" srcOrd="1" destOrd="0" presId="urn:microsoft.com/office/officeart/2005/8/layout/orgChart1"/>
    <dgm:cxn modelId="{F832073C-0074-4FF8-A13A-59662CDA64DF}" type="presOf" srcId="{380BA0A8-168C-4DE8-8F31-BD25F60BBA25}" destId="{E5660293-BD1D-4AB6-A2E1-D84577996223}" srcOrd="0" destOrd="0" presId="urn:microsoft.com/office/officeart/2005/8/layout/orgChart1"/>
    <dgm:cxn modelId="{D661193C-79DF-4034-B87A-94DE6997F7FC}" srcId="{43E77E20-5280-4D3D-9E01-76540BA57061}" destId="{8675A994-FA19-42C4-8C0C-024FBEE6E9A8}" srcOrd="2" destOrd="0" parTransId="{04A105AD-9C91-43F9-9D4B-CA0C6C132A48}" sibTransId="{F6E0F0E6-A9E7-4E2C-B7B7-F0868CB873E4}"/>
    <dgm:cxn modelId="{1EEDEF3C-6E77-458E-AA2F-AC40FF7AFBCA}" type="presOf" srcId="{D2707544-A200-4F94-901D-45F4F18CC4D1}" destId="{94EC2CDE-8404-4DC3-9828-1C787678A920}" srcOrd="0" destOrd="0" presId="urn:microsoft.com/office/officeart/2005/8/layout/orgChart1"/>
    <dgm:cxn modelId="{9F8C223D-5841-48F0-B7A1-CE675ECACA79}" type="presOf" srcId="{5EE4C4AD-CF86-4116-BC06-D6B8E5EA19E9}" destId="{9E84510B-C7D1-4E8B-9C5E-52CBAD0D92C5}" srcOrd="1" destOrd="0" presId="urn:microsoft.com/office/officeart/2005/8/layout/orgChart1"/>
    <dgm:cxn modelId="{0836883F-C681-4501-83E0-FF469199D136}" srcId="{C07AD777-E46E-4BBF-8B3F-B4C7EA1350D0}" destId="{1F8550A9-FDE4-4E91-B311-0C1BF3D0B6DB}" srcOrd="1" destOrd="0" parTransId="{1C7992DD-C3DF-4F44-933B-8C1CAA5EDCB1}" sibTransId="{08B89A71-6C81-4F7E-B3B9-40C3B85B2DBF}"/>
    <dgm:cxn modelId="{1E8FB05B-8FC6-4EE7-AF7D-E5972ADBD898}" type="presOf" srcId="{FE091BA3-21C7-4D60-A005-1C2B588E733C}" destId="{AC9FDF22-A8CF-4309-9F3F-9ED62301B128}" srcOrd="0" destOrd="0" presId="urn:microsoft.com/office/officeart/2005/8/layout/orgChart1"/>
    <dgm:cxn modelId="{F3062D60-D6D9-4832-A27D-8B77D733A756}" srcId="{43E77E20-5280-4D3D-9E01-76540BA57061}" destId="{3977C3A7-2674-40A9-ADF7-00BDCA39903A}" srcOrd="1" destOrd="0" parTransId="{F2CC91DE-726E-4693-BE41-1372C0FAA359}" sibTransId="{9A256010-B881-4B50-85C4-7D54B9DA0BFA}"/>
    <dgm:cxn modelId="{47F30865-1875-4D88-A294-AA70C2695883}" srcId="{C07AD777-E46E-4BBF-8B3F-B4C7EA1350D0}" destId="{F5D4BBA3-5509-4D14-ACFB-CF2F69293A46}" srcOrd="0" destOrd="0" parTransId="{72913D03-27F1-458B-8BAF-FAEDE72EED67}" sibTransId="{CBFBCE98-239E-4CE2-AA77-D286CB22E37B}"/>
    <dgm:cxn modelId="{8A4EE966-C2A1-40EE-9677-A1F837F9574E}" type="presOf" srcId="{5295B70B-0AD6-4C4D-AF7A-84EA07572A5A}" destId="{C4052C69-3981-4DC8-9877-9EE4099B49C5}" srcOrd="0" destOrd="0" presId="urn:microsoft.com/office/officeart/2005/8/layout/orgChart1"/>
    <dgm:cxn modelId="{37E6F966-BE65-4ECB-9AF6-A84E6E2225D2}" type="presOf" srcId="{1F8550A9-FDE4-4E91-B311-0C1BF3D0B6DB}" destId="{F12EEA7E-7C94-4461-9455-02DA4AD6A704}" srcOrd="1" destOrd="0" presId="urn:microsoft.com/office/officeart/2005/8/layout/orgChart1"/>
    <dgm:cxn modelId="{A1D53F47-9C7F-4626-8880-74FD80EFAB35}" type="presOf" srcId="{8B474A67-E523-44F0-9C14-A109BB9AC76D}" destId="{945DF268-AE4B-48C0-8922-0A66D56C588E}" srcOrd="1" destOrd="0" presId="urn:microsoft.com/office/officeart/2005/8/layout/orgChart1"/>
    <dgm:cxn modelId="{EF998C49-4783-4BCD-AB0F-C457E6385810}" type="presOf" srcId="{441F3756-0672-4704-ACC8-CACEE53BB54A}" destId="{5BD86187-57A0-4A79-B397-0117CA2DB43D}" srcOrd="0" destOrd="0" presId="urn:microsoft.com/office/officeart/2005/8/layout/orgChart1"/>
    <dgm:cxn modelId="{C6D5B76A-0EE2-4280-A69C-28EB31C3FFA0}" type="presOf" srcId="{10E22597-716A-4441-9CC4-887D1C04B25D}" destId="{F600FAF9-7948-425D-A7B8-9CB41366D05C}" srcOrd="0" destOrd="0" presId="urn:microsoft.com/office/officeart/2005/8/layout/orgChart1"/>
    <dgm:cxn modelId="{4619C36A-F3AC-4BC4-B09E-36368B7D49CC}" type="presOf" srcId="{5E7D947E-A817-42AB-8AC9-BCE52683B9D2}" destId="{B4E71ADD-EBC4-4E3D-83B2-F617A599F56C}" srcOrd="1" destOrd="0" presId="urn:microsoft.com/office/officeart/2005/8/layout/orgChart1"/>
    <dgm:cxn modelId="{8E7FCD4C-ABE6-4020-A5B5-A79587B4DDD3}" type="presOf" srcId="{5B4883EE-B08E-47A2-BC19-A0156857D7BC}" destId="{84716846-86DC-412C-B7ED-45A3C57E563F}" srcOrd="0" destOrd="0" presId="urn:microsoft.com/office/officeart/2005/8/layout/orgChart1"/>
    <dgm:cxn modelId="{A2E0D14C-21CC-46DD-990A-59459A20CBD6}" srcId="{1F8550A9-FDE4-4E91-B311-0C1BF3D0B6DB}" destId="{CCC16EEF-0D06-464A-9878-87117DFC4F19}" srcOrd="0" destOrd="0" parTransId="{B2209614-5625-4A30-9FC1-E7A8DB853F9B}" sibTransId="{6BCA312E-5009-4916-90D2-1F87209C62FD}"/>
    <dgm:cxn modelId="{B4DE464D-0264-4E9E-BA93-B664A67E334C}" type="presOf" srcId="{96F55962-9117-44F8-AD68-F36EE82C9D96}" destId="{BCFC7C7C-01B6-4DBF-9E56-85E5E5957862}" srcOrd="0" destOrd="0" presId="urn:microsoft.com/office/officeart/2005/8/layout/orgChart1"/>
    <dgm:cxn modelId="{C2A88652-DDE7-4E62-B46A-711D5A05332C}" type="presOf" srcId="{F8BA03CD-AEC6-4A5E-9A2B-76EA7B40DD91}" destId="{EB704B6E-9BFE-4717-9CDB-371C9EC367C0}" srcOrd="0" destOrd="0" presId="urn:microsoft.com/office/officeart/2005/8/layout/orgChart1"/>
    <dgm:cxn modelId="{A36D9173-F3A6-40BA-AE92-61E6FF9B680B}" type="presOf" srcId="{492C69D1-330C-4316-9A9D-E414E4A9CA8B}" destId="{1248F435-821A-44A8-BD79-8F9485B856CB}" srcOrd="0" destOrd="0" presId="urn:microsoft.com/office/officeart/2005/8/layout/orgChart1"/>
    <dgm:cxn modelId="{4C555376-28F0-4652-9707-629F380C6BD9}" srcId="{F5D4BBA3-5509-4D14-ACFB-CF2F69293A46}" destId="{F3B56AA5-5786-4AE7-AB16-4278A60F49B2}" srcOrd="4" destOrd="0" parTransId="{10B36914-31A7-489D-A60D-AAAE71CF6ABA}" sibTransId="{95AEFD5C-A2B8-4E2A-B32E-62CAA42BEC4E}"/>
    <dgm:cxn modelId="{4CB36D57-2BFC-4AFB-AE11-49AB80A2E636}" srcId="{097059FB-DC7A-4334-94A4-78EEA321D007}" destId="{20E1416F-AF70-4D9A-B5E1-4C39330115FE}" srcOrd="0" destOrd="0" parTransId="{FDC58D1B-1E75-4D29-87A3-28E94D723D82}" sibTransId="{323279AC-7B98-4B0F-8266-6692E574828D}"/>
    <dgm:cxn modelId="{9A328F78-4167-4A0C-9EF0-171D2DABD4E5}" type="presOf" srcId="{B76A8F40-C8EC-4A96-844A-068B48C4355F}" destId="{92D58F3A-4C64-4269-9F81-A2E4C136FCB7}" srcOrd="0" destOrd="0" presId="urn:microsoft.com/office/officeart/2005/8/layout/orgChart1"/>
    <dgm:cxn modelId="{F660F17A-9A08-4E67-8B68-58B3F51EB7AE}" type="presOf" srcId="{097059FB-DC7A-4334-94A4-78EEA321D007}" destId="{55720EEC-E45B-419D-BE9D-9301FEE0679A}" srcOrd="0" destOrd="0" presId="urn:microsoft.com/office/officeart/2005/8/layout/orgChart1"/>
    <dgm:cxn modelId="{0F033883-4910-4ABD-A6A8-88563F2059CB}" type="presOf" srcId="{5295B70B-0AD6-4C4D-AF7A-84EA07572A5A}" destId="{A1B46257-DBA4-4B34-8B4C-22869FE554C4}" srcOrd="1" destOrd="0" presId="urn:microsoft.com/office/officeart/2005/8/layout/orgChart1"/>
    <dgm:cxn modelId="{82E56B8A-F2B8-45C4-8FE0-D6F8FE7B2AD5}" type="presOf" srcId="{10E22597-716A-4441-9CC4-887D1C04B25D}" destId="{5AA0DD6D-8ED2-4026-B33C-2C1719B5F93F}" srcOrd="1" destOrd="0" presId="urn:microsoft.com/office/officeart/2005/8/layout/orgChart1"/>
    <dgm:cxn modelId="{94D4F58B-4CA9-46C0-99B5-78D301BFD507}" srcId="{20E1416F-AF70-4D9A-B5E1-4C39330115FE}" destId="{C07AD777-E46E-4BBF-8B3F-B4C7EA1350D0}" srcOrd="2" destOrd="0" parTransId="{E80FF59C-2D20-469B-8457-9100F6A47125}" sibTransId="{7C89AF37-8863-442C-8A3D-4DE1554737A6}"/>
    <dgm:cxn modelId="{7AAE5D8D-D75E-43CA-8BEA-65D1746CE413}" type="presOf" srcId="{79974548-362D-4E53-ABA6-76B3BDBCF8C2}" destId="{91587051-2710-4162-A546-521CAC8A6870}" srcOrd="0" destOrd="0" presId="urn:microsoft.com/office/officeart/2005/8/layout/orgChart1"/>
    <dgm:cxn modelId="{56356F8D-696F-46D6-A720-18368B510C4A}" srcId="{F5D4BBA3-5509-4D14-ACFB-CF2F69293A46}" destId="{441F3756-0672-4704-ACC8-CACEE53BB54A}" srcOrd="3" destOrd="0" parTransId="{B76A8F40-C8EC-4A96-844A-068B48C4355F}" sibTransId="{648CAB77-3796-4FA9-BFDC-848A7426B6A2}"/>
    <dgm:cxn modelId="{59DB148E-867F-4199-8E47-41ED1E5C3875}" srcId="{CCC16EEF-0D06-464A-9878-87117DFC4F19}" destId="{492C69D1-330C-4316-9A9D-E414E4A9CA8B}" srcOrd="1" destOrd="0" parTransId="{F7E5BA26-F675-4558-A79B-1479C46930FF}" sibTransId="{2B51D766-4256-4013-813A-74E72D2AD093}"/>
    <dgm:cxn modelId="{BBBBA791-ED1F-4F2E-963F-C75DD68C5018}" type="presOf" srcId="{796C0FEE-36C7-45DA-A90E-44122D2C3121}" destId="{E5BA40F3-7D82-4814-8389-9F03857926DF}" srcOrd="0" destOrd="0" presId="urn:microsoft.com/office/officeart/2005/8/layout/orgChart1"/>
    <dgm:cxn modelId="{BE1E3098-9BD3-4E80-A4A5-FD6A1BE09EF1}" type="presOf" srcId="{20E1416F-AF70-4D9A-B5E1-4C39330115FE}" destId="{6C8072B6-D642-4166-9333-635327CEC1F1}" srcOrd="1" destOrd="0" presId="urn:microsoft.com/office/officeart/2005/8/layout/orgChart1"/>
    <dgm:cxn modelId="{FE0D9B98-9C86-4E9C-B4B6-732C0AE7C520}" type="presOf" srcId="{CCC16EEF-0D06-464A-9878-87117DFC4F19}" destId="{BE877212-1B5B-4480-9903-C444D3889EC0}" srcOrd="1" destOrd="0" presId="urn:microsoft.com/office/officeart/2005/8/layout/orgChart1"/>
    <dgm:cxn modelId="{16C7A49B-CAA1-4082-BDA4-799F92709E9A}" type="presOf" srcId="{380BA0A8-168C-4DE8-8F31-BD25F60BBA25}" destId="{345E458C-0CD9-4208-9342-E745BF790A80}" srcOrd="1" destOrd="0" presId="urn:microsoft.com/office/officeart/2005/8/layout/orgChart1"/>
    <dgm:cxn modelId="{57A2E39B-FECC-4A6E-900A-869584D713C1}" srcId="{10E22597-716A-4441-9CC4-887D1C04B25D}" destId="{1751B5E2-B89A-4F13-A604-7884DAAC8B0B}" srcOrd="2" destOrd="0" parTransId="{5B4883EE-B08E-47A2-BC19-A0156857D7BC}" sibTransId="{D43B7ED1-18D9-420F-B6CC-0884AB1E5321}"/>
    <dgm:cxn modelId="{0381009E-962D-4014-A587-B3F96435157F}" type="presOf" srcId="{065642CC-70D5-4CAD-B7AF-1825BFC31624}" destId="{6C5D24E2-80DC-41DC-AD61-5A1680209C32}" srcOrd="1" destOrd="0" presId="urn:microsoft.com/office/officeart/2005/8/layout/orgChart1"/>
    <dgm:cxn modelId="{6418CFA1-12BE-48FC-AC2F-0A89EBC5BC52}" type="presOf" srcId="{0EF1EE06-2F63-4C8C-8C09-6E75CB90A200}" destId="{6DF137DA-610D-4588-B0AD-6242B1F32024}" srcOrd="0" destOrd="0" presId="urn:microsoft.com/office/officeart/2005/8/layout/orgChart1"/>
    <dgm:cxn modelId="{FFEFFDA1-D0FC-45DA-88DF-B1BC67F5F1AC}" type="presOf" srcId="{065642CC-70D5-4CAD-B7AF-1825BFC31624}" destId="{EC24C2F2-EC20-43BC-B8D2-65694915C290}" srcOrd="0" destOrd="0" presId="urn:microsoft.com/office/officeart/2005/8/layout/orgChart1"/>
    <dgm:cxn modelId="{30F887A7-4AEF-4D28-9129-5029C8D9E89D}" srcId="{CCC16EEF-0D06-464A-9878-87117DFC4F19}" destId="{8B474A67-E523-44F0-9C14-A109BB9AC76D}" srcOrd="0" destOrd="0" parTransId="{931B9E85-2DB4-4598-ADBE-85CE287B03C9}" sibTransId="{212B66F9-C02E-4E95-ACFF-80F8374995FF}"/>
    <dgm:cxn modelId="{6D6023A8-40D1-42B2-AF8D-B166A1D3CC6F}" type="presOf" srcId="{53EA109E-41E7-4006-BBA5-07E876A00376}" destId="{BBE6F127-7552-4B0A-BE7D-94C12F334311}" srcOrd="0" destOrd="0" presId="urn:microsoft.com/office/officeart/2005/8/layout/orgChart1"/>
    <dgm:cxn modelId="{0A2722AA-9BF9-40FD-95CB-AA41E1DBB1B8}" type="presOf" srcId="{D2707544-A200-4F94-901D-45F4F18CC4D1}" destId="{2E091075-AE7F-4701-864F-66033D5DC8D3}" srcOrd="1" destOrd="0" presId="urn:microsoft.com/office/officeart/2005/8/layout/orgChart1"/>
    <dgm:cxn modelId="{699D92AB-F372-4F8F-8946-714FD5F7DF9E}" type="presOf" srcId="{72913D03-27F1-458B-8BAF-FAEDE72EED67}" destId="{B523DF99-AB21-40F1-9DC2-BBA81B4C41C8}" srcOrd="0" destOrd="0" presId="urn:microsoft.com/office/officeart/2005/8/layout/orgChart1"/>
    <dgm:cxn modelId="{CDD708AD-5EB1-42D1-886E-9B3B2D5FEABC}" type="presOf" srcId="{43E77E20-5280-4D3D-9E01-76540BA57061}" destId="{45C1E968-9099-4F84-8424-6322BD6E133F}" srcOrd="1" destOrd="0" presId="urn:microsoft.com/office/officeart/2005/8/layout/orgChart1"/>
    <dgm:cxn modelId="{4A3E65B1-20B4-43EC-8E03-77F00D1D5F1A}" srcId="{20E1416F-AF70-4D9A-B5E1-4C39330115FE}" destId="{43E77E20-5280-4D3D-9E01-76540BA57061}" srcOrd="1" destOrd="0" parTransId="{C8F56189-FACA-4886-91E0-AFFEE1DEB5BC}" sibTransId="{B15D2C71-E1A9-4309-9378-824708CA8964}"/>
    <dgm:cxn modelId="{0B6EB9B4-1331-4C11-9D1F-3667476281C0}" srcId="{F5D4BBA3-5509-4D14-ACFB-CF2F69293A46}" destId="{416051EB-8959-464B-9EFE-5C2D7DD172B2}" srcOrd="6" destOrd="0" parTransId="{796C0FEE-36C7-45DA-A90E-44122D2C3121}" sibTransId="{43FE35F7-F3FA-48B9-93C6-9DD901AA896C}"/>
    <dgm:cxn modelId="{672B1CB8-61D7-468E-97EA-255F8E86AE7F}" type="presOf" srcId="{441F3756-0672-4704-ACC8-CACEE53BB54A}" destId="{0D02E990-96D0-46AF-8B70-4D59DD16D26D}" srcOrd="1" destOrd="0" presId="urn:microsoft.com/office/officeart/2005/8/layout/orgChart1"/>
    <dgm:cxn modelId="{7B8720B9-10E8-4301-9886-AE757C0B1F42}" type="presOf" srcId="{20E1416F-AF70-4D9A-B5E1-4C39330115FE}" destId="{637CFCCF-4295-4148-9B64-7C2DD1F7145C}" srcOrd="0" destOrd="0" presId="urn:microsoft.com/office/officeart/2005/8/layout/orgChart1"/>
    <dgm:cxn modelId="{C2C9F2BB-F832-447D-826C-9212AA4485EF}" type="presOf" srcId="{8675A994-FA19-42C4-8C0C-024FBEE6E9A8}" destId="{20955CC9-7F61-4CD8-A96A-B8BF60D04B0B}" srcOrd="1" destOrd="0" presId="urn:microsoft.com/office/officeart/2005/8/layout/orgChart1"/>
    <dgm:cxn modelId="{836DD7C1-E786-414E-B042-8CDA1005E301}" type="presOf" srcId="{F3B56AA5-5786-4AE7-AB16-4278A60F49B2}" destId="{7F469BAF-FAD4-44EE-A6DD-6BD3216DA15C}" srcOrd="1" destOrd="0" presId="urn:microsoft.com/office/officeart/2005/8/layout/orgChart1"/>
    <dgm:cxn modelId="{BBF40FC4-72A7-4773-BFB5-1C1A491D0A19}" type="presOf" srcId="{8B474A67-E523-44F0-9C14-A109BB9AC76D}" destId="{CE22F872-67B3-412B-A7A0-7E1DE7050B5B}" srcOrd="0" destOrd="0" presId="urn:microsoft.com/office/officeart/2005/8/layout/orgChart1"/>
    <dgm:cxn modelId="{42E865C7-3768-4831-A27F-282D3EC26E75}" type="presOf" srcId="{F2CC91DE-726E-4693-BE41-1372C0FAA359}" destId="{E36D8105-9F80-4A2A-8164-9B9EDD6536C1}" srcOrd="0" destOrd="0" presId="urn:microsoft.com/office/officeart/2005/8/layout/orgChart1"/>
    <dgm:cxn modelId="{EAF8B0C9-B671-4F2A-BEDC-32319F433757}" type="presOf" srcId="{C8F56189-FACA-4886-91E0-AFFEE1DEB5BC}" destId="{942BD98B-44E0-4A5E-9414-DC3E091E275F}" srcOrd="0" destOrd="0" presId="urn:microsoft.com/office/officeart/2005/8/layout/orgChart1"/>
    <dgm:cxn modelId="{638A92D8-B4F8-46BA-A174-4325A32CC0BB}" type="presOf" srcId="{C4889E64-5CDE-4682-96B3-0E2348A13EE0}" destId="{535A7A05-8377-4325-81BB-693F7E2572E6}" srcOrd="0" destOrd="0" presId="urn:microsoft.com/office/officeart/2005/8/layout/orgChart1"/>
    <dgm:cxn modelId="{936844D9-BAFD-4767-B4E9-D9283E796BB3}" type="presOf" srcId="{F5D4BBA3-5509-4D14-ACFB-CF2F69293A46}" destId="{2968E26A-E614-4CD4-A36D-57F2541113AE}" srcOrd="0" destOrd="0" presId="urn:microsoft.com/office/officeart/2005/8/layout/orgChart1"/>
    <dgm:cxn modelId="{CBF25BDA-7C38-4744-A7E0-5FCA8793AB82}" type="presOf" srcId="{200ED787-5899-471C-BD9D-8ADA8214CFC4}" destId="{F2FFCE40-D547-4092-968A-8FD6459C116D}" srcOrd="0" destOrd="0" presId="urn:microsoft.com/office/officeart/2005/8/layout/orgChart1"/>
    <dgm:cxn modelId="{50FFACDB-D1ED-44F1-8B99-3308ECC6BC92}" type="presOf" srcId="{A0D799D7-9C47-46A4-A3DC-F5DC6E1F3D08}" destId="{545CE0EE-F595-42D0-9749-4733BF6BBB70}" srcOrd="0" destOrd="0" presId="urn:microsoft.com/office/officeart/2005/8/layout/orgChart1"/>
    <dgm:cxn modelId="{63E7F6DC-7404-4C99-9C9E-1CAE398332D0}" srcId="{1F8550A9-FDE4-4E91-B311-0C1BF3D0B6DB}" destId="{10E22597-716A-4441-9CC4-887D1C04B25D}" srcOrd="1" destOrd="0" parTransId="{60122AFA-76E0-4FC0-9F3A-B4D9540120CA}" sibTransId="{23A60D91-0AD4-4D0C-A538-643D0BBA8F71}"/>
    <dgm:cxn modelId="{6FFB97DD-AFE0-48CF-9E8E-0A5C4680C16C}" type="presOf" srcId="{F7E5BA26-F675-4558-A79B-1479C46930FF}" destId="{4DCDBEC4-8CC5-4E4E-83B5-41D3DEB19F76}" srcOrd="0" destOrd="0" presId="urn:microsoft.com/office/officeart/2005/8/layout/orgChart1"/>
    <dgm:cxn modelId="{3D8D4CE2-B72C-42CF-9FF4-D025AC2E3C2D}" type="presOf" srcId="{60122AFA-76E0-4FC0-9F3A-B4D9540120CA}" destId="{3FECC25D-A50D-4F1B-A82B-D19EF54E4B83}" srcOrd="0" destOrd="0" presId="urn:microsoft.com/office/officeart/2005/8/layout/orgChart1"/>
    <dgm:cxn modelId="{CA9439E6-C3FF-49EA-9C59-FF917F4214E2}" type="presOf" srcId="{8675A994-FA19-42C4-8C0C-024FBEE6E9A8}" destId="{291E4E1E-02BC-486F-BAD0-A27A5B70C2F2}" srcOrd="0" destOrd="0" presId="urn:microsoft.com/office/officeart/2005/8/layout/orgChart1"/>
    <dgm:cxn modelId="{BDF619E7-5427-4D6B-A2CE-38FA4984A952}" type="presOf" srcId="{5E7D947E-A817-42AB-8AC9-BCE52683B9D2}" destId="{4704B53A-5CD0-492F-A361-C63B5914AB0A}" srcOrd="0" destOrd="0" presId="urn:microsoft.com/office/officeart/2005/8/layout/orgChart1"/>
    <dgm:cxn modelId="{CD853BE9-B394-4119-A3CB-15E88E505164}" type="presOf" srcId="{3977C3A7-2674-40A9-ADF7-00BDCA39903A}" destId="{8963B784-588B-40E0-994D-9CBE5B3DA6E2}" srcOrd="1" destOrd="0" presId="urn:microsoft.com/office/officeart/2005/8/layout/orgChart1"/>
    <dgm:cxn modelId="{AAD79DEA-E093-42DF-A7C7-FC4583B6611C}" type="presOf" srcId="{1C7992DD-C3DF-4F44-933B-8C1CAA5EDCB1}" destId="{CA9EA9D0-04C1-48B9-B795-00A55EE2B010}" srcOrd="0" destOrd="0" presId="urn:microsoft.com/office/officeart/2005/8/layout/orgChart1"/>
    <dgm:cxn modelId="{D9C64BEC-0A79-4467-B6A3-15BD8D4245B2}" type="presOf" srcId="{9DBDAB19-ECBF-44B2-9416-FC1447058C44}" destId="{0A705312-67D7-4E13-B27F-44D31ACDC454}" srcOrd="0" destOrd="0" presId="urn:microsoft.com/office/officeart/2005/8/layout/orgChart1"/>
    <dgm:cxn modelId="{540D8AEC-F405-40CF-94FA-8627B2944458}" type="presOf" srcId="{931B9E85-2DB4-4598-ADBE-85CE287B03C9}" destId="{62F0DC24-2A13-4E0A-9211-6644BD1126C1}" srcOrd="0" destOrd="0" presId="urn:microsoft.com/office/officeart/2005/8/layout/orgChart1"/>
    <dgm:cxn modelId="{DE93F8EC-FD69-46BA-8FDD-04286CC43A92}" type="presOf" srcId="{10B36914-31A7-489D-A60D-AAAE71CF6ABA}" destId="{25907F51-71A1-45EB-B609-C9BD907AB21A}" srcOrd="0" destOrd="0" presId="urn:microsoft.com/office/officeart/2005/8/layout/orgChart1"/>
    <dgm:cxn modelId="{D290EDED-3A2D-4A38-9167-F5CC83EA0B22}" type="presOf" srcId="{416051EB-8959-464B-9EFE-5C2D7DD172B2}" destId="{3ADC0767-AE8E-4051-B08E-24A9EA9EED3B}" srcOrd="1" destOrd="0" presId="urn:microsoft.com/office/officeart/2005/8/layout/orgChart1"/>
    <dgm:cxn modelId="{3B3DA9F0-2A64-42DA-BB5B-E4404C93CC30}" srcId="{F5D4BBA3-5509-4D14-ACFB-CF2F69293A46}" destId="{D2707544-A200-4F94-901D-45F4F18CC4D1}" srcOrd="5" destOrd="0" parTransId="{200ED787-5899-471C-BD9D-8ADA8214CFC4}" sibTransId="{7C9A92F2-D4D8-45FD-A677-3B4370BB7FBF}"/>
    <dgm:cxn modelId="{1C302DF1-FC53-4A6C-8C31-CED01EF92F89}" srcId="{10E22597-716A-4441-9CC4-887D1C04B25D}" destId="{A261A6BD-A729-4AD5-AD1C-1837A4DFE236}" srcOrd="1" destOrd="0" parTransId="{F928D5F5-9B89-491E-AC9A-1E6E8424AC66}" sibTransId="{472EBEF4-4E68-4C8E-8074-9AC460AE8FB3}"/>
    <dgm:cxn modelId="{E298A1F4-42B0-441A-BD61-407C9547C780}" type="presOf" srcId="{43E77E20-5280-4D3D-9E01-76540BA57061}" destId="{317FAF52-37B9-4787-B953-DB9CC8C767DF}" srcOrd="0" destOrd="0" presId="urn:microsoft.com/office/officeart/2005/8/layout/orgChart1"/>
    <dgm:cxn modelId="{6D2527F9-C43D-495D-B826-3F3052D5F1E0}" srcId="{20E1416F-AF70-4D9A-B5E1-4C39330115FE}" destId="{5EE4C4AD-CF86-4116-BC06-D6B8E5EA19E9}" srcOrd="0" destOrd="0" parTransId="{96F55962-9117-44F8-AD68-F36EE82C9D96}" sibTransId="{BF9FDAFF-76A7-4928-90F9-28BDDC408B52}"/>
    <dgm:cxn modelId="{0F38E9EF-D30A-412A-9D5F-A513BBD849B1}" type="presParOf" srcId="{55720EEC-E45B-419D-BE9D-9301FEE0679A}" destId="{2942C6FF-B55E-42CC-B1BA-7A912728CB8A}" srcOrd="0" destOrd="0" presId="urn:microsoft.com/office/officeart/2005/8/layout/orgChart1"/>
    <dgm:cxn modelId="{9B934E26-E616-4AD0-8736-3E1FDFD02475}" type="presParOf" srcId="{2942C6FF-B55E-42CC-B1BA-7A912728CB8A}" destId="{407FF2DF-A42B-425F-975D-C1E76E123BC7}" srcOrd="0" destOrd="0" presId="urn:microsoft.com/office/officeart/2005/8/layout/orgChart1"/>
    <dgm:cxn modelId="{29030600-26EB-4645-9A9D-DB67509F28BF}" type="presParOf" srcId="{407FF2DF-A42B-425F-975D-C1E76E123BC7}" destId="{637CFCCF-4295-4148-9B64-7C2DD1F7145C}" srcOrd="0" destOrd="0" presId="urn:microsoft.com/office/officeart/2005/8/layout/orgChart1"/>
    <dgm:cxn modelId="{B3182D08-A701-4C0F-AB96-BCE1E13D8A9A}" type="presParOf" srcId="{407FF2DF-A42B-425F-975D-C1E76E123BC7}" destId="{6C8072B6-D642-4166-9333-635327CEC1F1}" srcOrd="1" destOrd="0" presId="urn:microsoft.com/office/officeart/2005/8/layout/orgChart1"/>
    <dgm:cxn modelId="{4F93D9A5-1FA0-4352-AA23-750164CF4824}" type="presParOf" srcId="{2942C6FF-B55E-42CC-B1BA-7A912728CB8A}" destId="{5D0A566D-2FD5-4543-A3AC-C8B100A72B49}" srcOrd="1" destOrd="0" presId="urn:microsoft.com/office/officeart/2005/8/layout/orgChart1"/>
    <dgm:cxn modelId="{B8F87BEF-A62A-4986-8034-62EFFD77631D}" type="presParOf" srcId="{5D0A566D-2FD5-4543-A3AC-C8B100A72B49}" destId="{942BD98B-44E0-4A5E-9414-DC3E091E275F}" srcOrd="0" destOrd="0" presId="urn:microsoft.com/office/officeart/2005/8/layout/orgChart1"/>
    <dgm:cxn modelId="{EE2E055C-20A5-4417-A4AC-4991B6B9DC26}" type="presParOf" srcId="{5D0A566D-2FD5-4543-A3AC-C8B100A72B49}" destId="{DE053BC9-FB19-443F-B319-56468181E51E}" srcOrd="1" destOrd="0" presId="urn:microsoft.com/office/officeart/2005/8/layout/orgChart1"/>
    <dgm:cxn modelId="{97C0BCE4-EB1F-4798-82B9-5007B60F8DC3}" type="presParOf" srcId="{DE053BC9-FB19-443F-B319-56468181E51E}" destId="{DBC42215-378D-4187-9A5D-65BAF6201D22}" srcOrd="0" destOrd="0" presId="urn:microsoft.com/office/officeart/2005/8/layout/orgChart1"/>
    <dgm:cxn modelId="{4655B38C-5643-4347-A5D9-8CB940A3D674}" type="presParOf" srcId="{DBC42215-378D-4187-9A5D-65BAF6201D22}" destId="{317FAF52-37B9-4787-B953-DB9CC8C767DF}" srcOrd="0" destOrd="0" presId="urn:microsoft.com/office/officeart/2005/8/layout/orgChart1"/>
    <dgm:cxn modelId="{34CD8C27-087F-4853-BA5E-568D848056A5}" type="presParOf" srcId="{DBC42215-378D-4187-9A5D-65BAF6201D22}" destId="{45C1E968-9099-4F84-8424-6322BD6E133F}" srcOrd="1" destOrd="0" presId="urn:microsoft.com/office/officeart/2005/8/layout/orgChart1"/>
    <dgm:cxn modelId="{035C4A09-12C9-4107-8144-E473E2F016F4}" type="presParOf" srcId="{DE053BC9-FB19-443F-B319-56468181E51E}" destId="{2303BD1C-63E2-4F31-9D26-80689EF9509A}" srcOrd="1" destOrd="0" presId="urn:microsoft.com/office/officeart/2005/8/layout/orgChart1"/>
    <dgm:cxn modelId="{A9971066-C618-462B-8F00-8E37C94B554B}" type="presParOf" srcId="{2303BD1C-63E2-4F31-9D26-80689EF9509A}" destId="{91587051-2710-4162-A546-521CAC8A6870}" srcOrd="0" destOrd="0" presId="urn:microsoft.com/office/officeart/2005/8/layout/orgChart1"/>
    <dgm:cxn modelId="{51AB3E1B-7778-4EEE-8C01-DDDDC136A9BA}" type="presParOf" srcId="{2303BD1C-63E2-4F31-9D26-80689EF9509A}" destId="{666D328B-CA91-4B15-A2D8-77A7B58FA0FF}" srcOrd="1" destOrd="0" presId="urn:microsoft.com/office/officeart/2005/8/layout/orgChart1"/>
    <dgm:cxn modelId="{AD9AE75C-F171-4E2C-9E6F-71B322168F04}" type="presParOf" srcId="{666D328B-CA91-4B15-A2D8-77A7B58FA0FF}" destId="{8E11A23D-2631-46F6-B7EE-978A1BDB578D}" srcOrd="0" destOrd="0" presId="urn:microsoft.com/office/officeart/2005/8/layout/orgChart1"/>
    <dgm:cxn modelId="{1ECA4589-F6C9-4C7C-BB13-411B69033CF8}" type="presParOf" srcId="{8E11A23D-2631-46F6-B7EE-978A1BDB578D}" destId="{EC24C2F2-EC20-43BC-B8D2-65694915C290}" srcOrd="0" destOrd="0" presId="urn:microsoft.com/office/officeart/2005/8/layout/orgChart1"/>
    <dgm:cxn modelId="{A0AF3A08-A0D4-4CB9-B766-172F33602EA0}" type="presParOf" srcId="{8E11A23D-2631-46F6-B7EE-978A1BDB578D}" destId="{6C5D24E2-80DC-41DC-AD61-5A1680209C32}" srcOrd="1" destOrd="0" presId="urn:microsoft.com/office/officeart/2005/8/layout/orgChart1"/>
    <dgm:cxn modelId="{EBFCA9C0-0723-4F35-BE38-66CFDAE5E3D4}" type="presParOf" srcId="{666D328B-CA91-4B15-A2D8-77A7B58FA0FF}" destId="{62331024-6EF4-469C-8FF8-71E4599C8379}" srcOrd="1" destOrd="0" presId="urn:microsoft.com/office/officeart/2005/8/layout/orgChart1"/>
    <dgm:cxn modelId="{09CE6F9C-4289-4F5B-B1BE-BFE2898E21FB}" type="presParOf" srcId="{666D328B-CA91-4B15-A2D8-77A7B58FA0FF}" destId="{2F02DF36-D5EC-41E9-B995-E68E860BBED1}" srcOrd="2" destOrd="0" presId="urn:microsoft.com/office/officeart/2005/8/layout/orgChart1"/>
    <dgm:cxn modelId="{13DDC4C2-411F-4038-BDB6-76A9BFCF6D46}" type="presParOf" srcId="{2303BD1C-63E2-4F31-9D26-80689EF9509A}" destId="{E36D8105-9F80-4A2A-8164-9B9EDD6536C1}" srcOrd="2" destOrd="0" presId="urn:microsoft.com/office/officeart/2005/8/layout/orgChart1"/>
    <dgm:cxn modelId="{D5C89274-0281-4DF2-B1AA-298EA306E6F2}" type="presParOf" srcId="{2303BD1C-63E2-4F31-9D26-80689EF9509A}" destId="{B5933E2A-546D-4911-A1EC-EC978BC6C6A9}" srcOrd="3" destOrd="0" presId="urn:microsoft.com/office/officeart/2005/8/layout/orgChart1"/>
    <dgm:cxn modelId="{34C8DA4D-6554-4F4F-9641-952AC8C82706}" type="presParOf" srcId="{B5933E2A-546D-4911-A1EC-EC978BC6C6A9}" destId="{CD1A7C45-6215-4357-B189-EC0818FF1DCB}" srcOrd="0" destOrd="0" presId="urn:microsoft.com/office/officeart/2005/8/layout/orgChart1"/>
    <dgm:cxn modelId="{BD20ED52-07AC-468E-934D-7FC5E09E9636}" type="presParOf" srcId="{CD1A7C45-6215-4357-B189-EC0818FF1DCB}" destId="{5238266B-0AFE-4294-84DF-18A013472420}" srcOrd="0" destOrd="0" presId="urn:microsoft.com/office/officeart/2005/8/layout/orgChart1"/>
    <dgm:cxn modelId="{22410361-2076-4C30-9E72-71A7CD43A77E}" type="presParOf" srcId="{CD1A7C45-6215-4357-B189-EC0818FF1DCB}" destId="{8963B784-588B-40E0-994D-9CBE5B3DA6E2}" srcOrd="1" destOrd="0" presId="urn:microsoft.com/office/officeart/2005/8/layout/orgChart1"/>
    <dgm:cxn modelId="{D0716466-39C0-4860-A2B1-AC89A9A2C6D2}" type="presParOf" srcId="{B5933E2A-546D-4911-A1EC-EC978BC6C6A9}" destId="{4DC731FB-E602-4AE4-B4D8-D8867F38F261}" srcOrd="1" destOrd="0" presId="urn:microsoft.com/office/officeart/2005/8/layout/orgChart1"/>
    <dgm:cxn modelId="{3C20F353-893C-4048-9213-3A71ED25EED2}" type="presParOf" srcId="{B5933E2A-546D-4911-A1EC-EC978BC6C6A9}" destId="{E477CFB3-19ED-4E0F-BFF1-AE6E3B961CC4}" srcOrd="2" destOrd="0" presId="urn:microsoft.com/office/officeart/2005/8/layout/orgChart1"/>
    <dgm:cxn modelId="{8BEDB484-5D13-495C-95E0-CACF0EF62846}" type="presParOf" srcId="{DE053BC9-FB19-443F-B319-56468181E51E}" destId="{C2921C8F-E127-4B68-9056-3B66D57FC9D8}" srcOrd="2" destOrd="0" presId="urn:microsoft.com/office/officeart/2005/8/layout/orgChart1"/>
    <dgm:cxn modelId="{57B67AE0-F282-4F4D-97DE-7080EA1780BF}" type="presParOf" srcId="{C2921C8F-E127-4B68-9056-3B66D57FC9D8}" destId="{4F6887C3-F574-4124-A90A-0E21BD0697C3}" srcOrd="0" destOrd="0" presId="urn:microsoft.com/office/officeart/2005/8/layout/orgChart1"/>
    <dgm:cxn modelId="{3CDA2975-DBF2-4663-92AC-AC7807AEAE11}" type="presParOf" srcId="{C2921C8F-E127-4B68-9056-3B66D57FC9D8}" destId="{F558636A-9754-497C-962D-BFEC05C6F064}" srcOrd="1" destOrd="0" presId="urn:microsoft.com/office/officeart/2005/8/layout/orgChart1"/>
    <dgm:cxn modelId="{90266D24-FDAF-4F88-90FC-ED00E8B07774}" type="presParOf" srcId="{F558636A-9754-497C-962D-BFEC05C6F064}" destId="{39F9D874-928E-448D-A463-551E7C9759A0}" srcOrd="0" destOrd="0" presId="urn:microsoft.com/office/officeart/2005/8/layout/orgChart1"/>
    <dgm:cxn modelId="{53182DCD-7438-45AE-84A1-2AAA6B8EA1FA}" type="presParOf" srcId="{39F9D874-928E-448D-A463-551E7C9759A0}" destId="{291E4E1E-02BC-486F-BAD0-A27A5B70C2F2}" srcOrd="0" destOrd="0" presId="urn:microsoft.com/office/officeart/2005/8/layout/orgChart1"/>
    <dgm:cxn modelId="{D70A1150-12E2-4312-A1CE-B51F6A2F6D45}" type="presParOf" srcId="{39F9D874-928E-448D-A463-551E7C9759A0}" destId="{20955CC9-7F61-4CD8-A96A-B8BF60D04B0B}" srcOrd="1" destOrd="0" presId="urn:microsoft.com/office/officeart/2005/8/layout/orgChart1"/>
    <dgm:cxn modelId="{7B54DF93-A5E8-43A7-8A55-8E0990DB73A9}" type="presParOf" srcId="{F558636A-9754-497C-962D-BFEC05C6F064}" destId="{72D8B11C-8D90-4936-96B1-1038298BAAE6}" srcOrd="1" destOrd="0" presId="urn:microsoft.com/office/officeart/2005/8/layout/orgChart1"/>
    <dgm:cxn modelId="{1F6D2B3B-5346-4C66-BFED-9CC8F2C11DA3}" type="presParOf" srcId="{F558636A-9754-497C-962D-BFEC05C6F064}" destId="{20D0AA88-7FDB-4C92-A059-864C071ADB08}" srcOrd="2" destOrd="0" presId="urn:microsoft.com/office/officeart/2005/8/layout/orgChart1"/>
    <dgm:cxn modelId="{1689382E-F612-467F-8B3B-D201773535DB}" type="presParOf" srcId="{5D0A566D-2FD5-4543-A3AC-C8B100A72B49}" destId="{1004D1A8-F1C0-4300-BD4F-3C4F5089C4F1}" srcOrd="2" destOrd="0" presId="urn:microsoft.com/office/officeart/2005/8/layout/orgChart1"/>
    <dgm:cxn modelId="{EFB34469-29A1-4012-AC7A-0CC4E2B3BD24}" type="presParOf" srcId="{5D0A566D-2FD5-4543-A3AC-C8B100A72B49}" destId="{F2389052-BEE5-4B10-94F2-77B9A3817C96}" srcOrd="3" destOrd="0" presId="urn:microsoft.com/office/officeart/2005/8/layout/orgChart1"/>
    <dgm:cxn modelId="{91928580-FB4B-474B-B355-A25940696C47}" type="presParOf" srcId="{F2389052-BEE5-4B10-94F2-77B9A3817C96}" destId="{919896C7-08F2-4BE1-998D-0EF6A8724A61}" srcOrd="0" destOrd="0" presId="urn:microsoft.com/office/officeart/2005/8/layout/orgChart1"/>
    <dgm:cxn modelId="{9D52D01B-8DAE-41E6-AF04-14ED777D75D8}" type="presParOf" srcId="{919896C7-08F2-4BE1-998D-0EF6A8724A61}" destId="{93D2988D-DEEA-4B00-9A82-3EA0E35F8B95}" srcOrd="0" destOrd="0" presId="urn:microsoft.com/office/officeart/2005/8/layout/orgChart1"/>
    <dgm:cxn modelId="{75078DCD-ED23-447A-8B57-8373475B1EC7}" type="presParOf" srcId="{919896C7-08F2-4BE1-998D-0EF6A8724A61}" destId="{B47FF358-9E43-4169-9407-8B174193AB28}" srcOrd="1" destOrd="0" presId="urn:microsoft.com/office/officeart/2005/8/layout/orgChart1"/>
    <dgm:cxn modelId="{3FBD1787-E32B-4C14-A975-878F9B84440A}" type="presParOf" srcId="{F2389052-BEE5-4B10-94F2-77B9A3817C96}" destId="{7D6329DE-6A64-487C-A668-A5B9736D8306}" srcOrd="1" destOrd="0" presId="urn:microsoft.com/office/officeart/2005/8/layout/orgChart1"/>
    <dgm:cxn modelId="{CE639D30-6C5A-4CC6-8811-F810BDBA177F}" type="presParOf" srcId="{7D6329DE-6A64-487C-A668-A5B9736D8306}" destId="{B523DF99-AB21-40F1-9DC2-BBA81B4C41C8}" srcOrd="0" destOrd="0" presId="urn:microsoft.com/office/officeart/2005/8/layout/orgChart1"/>
    <dgm:cxn modelId="{1E8FE96F-AEAC-49E3-B2DC-ECF036C68EA7}" type="presParOf" srcId="{7D6329DE-6A64-487C-A668-A5B9736D8306}" destId="{3B5A324B-E49C-4F7A-AD60-220AD4824DC4}" srcOrd="1" destOrd="0" presId="urn:microsoft.com/office/officeart/2005/8/layout/orgChart1"/>
    <dgm:cxn modelId="{1DE8C4AF-E265-4461-8B84-D064F5B5D0B6}" type="presParOf" srcId="{3B5A324B-E49C-4F7A-AD60-220AD4824DC4}" destId="{55AC61C7-928F-4982-92BF-0607F2CEE055}" srcOrd="0" destOrd="0" presId="urn:microsoft.com/office/officeart/2005/8/layout/orgChart1"/>
    <dgm:cxn modelId="{C6E558CC-67F6-4EA5-B08A-FC5A787A1D12}" type="presParOf" srcId="{55AC61C7-928F-4982-92BF-0607F2CEE055}" destId="{2968E26A-E614-4CD4-A36D-57F2541113AE}" srcOrd="0" destOrd="0" presId="urn:microsoft.com/office/officeart/2005/8/layout/orgChart1"/>
    <dgm:cxn modelId="{E7CEFC3F-B29A-44E4-B1C4-1B33ABBF7769}" type="presParOf" srcId="{55AC61C7-928F-4982-92BF-0607F2CEE055}" destId="{69B05127-B372-471A-8160-4F815C4BCE58}" srcOrd="1" destOrd="0" presId="urn:microsoft.com/office/officeart/2005/8/layout/orgChart1"/>
    <dgm:cxn modelId="{DFC7412E-1264-4424-ABE7-6277B2D87718}" type="presParOf" srcId="{3B5A324B-E49C-4F7A-AD60-220AD4824DC4}" destId="{7144CA2F-D621-4AFD-BCAD-AE8AB8A8A5A8}" srcOrd="1" destOrd="0" presId="urn:microsoft.com/office/officeart/2005/8/layout/orgChart1"/>
    <dgm:cxn modelId="{1BE4639B-ECB2-48AA-9216-CABC7EDBC6E0}" type="presParOf" srcId="{3B5A324B-E49C-4F7A-AD60-220AD4824DC4}" destId="{EC92D45B-1BB0-4652-BE59-C79403FE29FF}" srcOrd="2" destOrd="0" presId="urn:microsoft.com/office/officeart/2005/8/layout/orgChart1"/>
    <dgm:cxn modelId="{9140CD85-AFB9-4AD8-ADB9-BA7604F8FA3F}" type="presParOf" srcId="{EC92D45B-1BB0-4652-BE59-C79403FE29FF}" destId="{545CE0EE-F595-42D0-9749-4733BF6BBB70}" srcOrd="0" destOrd="0" presId="urn:microsoft.com/office/officeart/2005/8/layout/orgChart1"/>
    <dgm:cxn modelId="{25DF6FED-5B31-40A7-BFB1-46E3B486A551}" type="presParOf" srcId="{EC92D45B-1BB0-4652-BE59-C79403FE29FF}" destId="{9F527544-CEE8-4F02-AE08-B0305489D1B6}" srcOrd="1" destOrd="0" presId="urn:microsoft.com/office/officeart/2005/8/layout/orgChart1"/>
    <dgm:cxn modelId="{2FF14BFE-793A-4053-A133-EE4068836EFD}" type="presParOf" srcId="{9F527544-CEE8-4F02-AE08-B0305489D1B6}" destId="{6189D3EA-DB83-4500-9907-9EBB3595ACA0}" srcOrd="0" destOrd="0" presId="urn:microsoft.com/office/officeart/2005/8/layout/orgChart1"/>
    <dgm:cxn modelId="{7DBE36EA-B655-494A-8BEC-B9EA665AFB0B}" type="presParOf" srcId="{6189D3EA-DB83-4500-9907-9EBB3595ACA0}" destId="{E5660293-BD1D-4AB6-A2E1-D84577996223}" srcOrd="0" destOrd="0" presId="urn:microsoft.com/office/officeart/2005/8/layout/orgChart1"/>
    <dgm:cxn modelId="{B3594F9E-7273-4867-BA4B-E36EB2195C09}" type="presParOf" srcId="{6189D3EA-DB83-4500-9907-9EBB3595ACA0}" destId="{345E458C-0CD9-4208-9342-E745BF790A80}" srcOrd="1" destOrd="0" presId="urn:microsoft.com/office/officeart/2005/8/layout/orgChart1"/>
    <dgm:cxn modelId="{9F10F3F4-69D0-4865-BB3E-02E0B5693546}" type="presParOf" srcId="{9F527544-CEE8-4F02-AE08-B0305489D1B6}" destId="{2A8F32C3-F940-4298-B558-5D07BD4662C2}" srcOrd="1" destOrd="0" presId="urn:microsoft.com/office/officeart/2005/8/layout/orgChart1"/>
    <dgm:cxn modelId="{4B959474-6B96-4BB0-A7BF-41E1ABA0976C}" type="presParOf" srcId="{9F527544-CEE8-4F02-AE08-B0305489D1B6}" destId="{6A96D5A9-E811-4AE2-89BA-DC6743969FCA}" srcOrd="2" destOrd="0" presId="urn:microsoft.com/office/officeart/2005/8/layout/orgChart1"/>
    <dgm:cxn modelId="{A4B9BDF5-C076-4AF7-95AE-FAB2F5A60353}" type="presParOf" srcId="{EC92D45B-1BB0-4652-BE59-C79403FE29FF}" destId="{6DF137DA-610D-4588-B0AD-6242B1F32024}" srcOrd="2" destOrd="0" presId="urn:microsoft.com/office/officeart/2005/8/layout/orgChart1"/>
    <dgm:cxn modelId="{FF94ED7B-A3B7-45BE-B735-7524E724E287}" type="presParOf" srcId="{EC92D45B-1BB0-4652-BE59-C79403FE29FF}" destId="{A76AFC1A-FC22-4B23-A81B-3BCB9337157F}" srcOrd="3" destOrd="0" presId="urn:microsoft.com/office/officeart/2005/8/layout/orgChart1"/>
    <dgm:cxn modelId="{C6221699-5CCE-4127-9ACD-DA570AF2FF5A}" type="presParOf" srcId="{A76AFC1A-FC22-4B23-A81B-3BCB9337157F}" destId="{6D80BA53-5AC3-447D-8162-AE6CD1D3CC59}" srcOrd="0" destOrd="0" presId="urn:microsoft.com/office/officeart/2005/8/layout/orgChart1"/>
    <dgm:cxn modelId="{DA8016C3-2C1D-406F-B810-D03AC9CC9447}" type="presParOf" srcId="{6D80BA53-5AC3-447D-8162-AE6CD1D3CC59}" destId="{AC9FDF22-A8CF-4309-9F3F-9ED62301B128}" srcOrd="0" destOrd="0" presId="urn:microsoft.com/office/officeart/2005/8/layout/orgChart1"/>
    <dgm:cxn modelId="{6AEC2020-23AB-4787-BD01-E98B7AD76A05}" type="presParOf" srcId="{6D80BA53-5AC3-447D-8162-AE6CD1D3CC59}" destId="{36C93E3F-BC04-4D5A-8E37-7990E39C9B81}" srcOrd="1" destOrd="0" presId="urn:microsoft.com/office/officeart/2005/8/layout/orgChart1"/>
    <dgm:cxn modelId="{88C91F5F-8ABB-4EAC-8CB1-9916A66A32BF}" type="presParOf" srcId="{A76AFC1A-FC22-4B23-A81B-3BCB9337157F}" destId="{0379896E-F194-4E1A-B8BB-33D1127EE610}" srcOrd="1" destOrd="0" presId="urn:microsoft.com/office/officeart/2005/8/layout/orgChart1"/>
    <dgm:cxn modelId="{14C841C5-9E6F-44BB-84F4-AB6DF3EDA962}" type="presParOf" srcId="{A76AFC1A-FC22-4B23-A81B-3BCB9337157F}" destId="{70AE5626-4957-41E1-AAAE-88F8B83A621B}" srcOrd="2" destOrd="0" presId="urn:microsoft.com/office/officeart/2005/8/layout/orgChart1"/>
    <dgm:cxn modelId="{0969D5D3-01F3-45B0-9DB8-2D1EAD18F844}" type="presParOf" srcId="{EC92D45B-1BB0-4652-BE59-C79403FE29FF}" destId="{BBE6F127-7552-4B0A-BE7D-94C12F334311}" srcOrd="4" destOrd="0" presId="urn:microsoft.com/office/officeart/2005/8/layout/orgChart1"/>
    <dgm:cxn modelId="{EDD23B43-28FA-4EEB-89F9-6DD6410972DA}" type="presParOf" srcId="{EC92D45B-1BB0-4652-BE59-C79403FE29FF}" destId="{D88F8493-3994-4240-8015-7B2C1A12DFFC}" srcOrd="5" destOrd="0" presId="urn:microsoft.com/office/officeart/2005/8/layout/orgChart1"/>
    <dgm:cxn modelId="{FE29475A-F264-4AB6-A407-F142D3335D4E}" type="presParOf" srcId="{D88F8493-3994-4240-8015-7B2C1A12DFFC}" destId="{DE5FD832-B3DC-4717-A6EF-148C8AE7D08C}" srcOrd="0" destOrd="0" presId="urn:microsoft.com/office/officeart/2005/8/layout/orgChart1"/>
    <dgm:cxn modelId="{E618B782-FCE9-4540-BEFF-8B6E12F67D5A}" type="presParOf" srcId="{DE5FD832-B3DC-4717-A6EF-148C8AE7D08C}" destId="{4704B53A-5CD0-492F-A361-C63B5914AB0A}" srcOrd="0" destOrd="0" presId="urn:microsoft.com/office/officeart/2005/8/layout/orgChart1"/>
    <dgm:cxn modelId="{81719DD2-E511-4D86-9A07-C8F03A169AA5}" type="presParOf" srcId="{DE5FD832-B3DC-4717-A6EF-148C8AE7D08C}" destId="{B4E71ADD-EBC4-4E3D-83B2-F617A599F56C}" srcOrd="1" destOrd="0" presId="urn:microsoft.com/office/officeart/2005/8/layout/orgChart1"/>
    <dgm:cxn modelId="{61CABF2C-8C51-4CD4-9193-8F2CFAB89D7A}" type="presParOf" srcId="{D88F8493-3994-4240-8015-7B2C1A12DFFC}" destId="{F8B43B53-CF86-49D0-AE45-676419AFBDAC}" srcOrd="1" destOrd="0" presId="urn:microsoft.com/office/officeart/2005/8/layout/orgChart1"/>
    <dgm:cxn modelId="{8BF1FC30-8F78-4344-A35D-7FB7A774DD90}" type="presParOf" srcId="{D88F8493-3994-4240-8015-7B2C1A12DFFC}" destId="{D041148C-21F4-42A2-A4C9-F267034F8979}" srcOrd="2" destOrd="0" presId="urn:microsoft.com/office/officeart/2005/8/layout/orgChart1"/>
    <dgm:cxn modelId="{51A8575F-E0EE-4244-B211-5A8F60F7D852}" type="presParOf" srcId="{EC92D45B-1BB0-4652-BE59-C79403FE29FF}" destId="{92D58F3A-4C64-4269-9F81-A2E4C136FCB7}" srcOrd="6" destOrd="0" presId="urn:microsoft.com/office/officeart/2005/8/layout/orgChart1"/>
    <dgm:cxn modelId="{C0B68D45-00D5-4CB2-AC50-6F5B883C2AF9}" type="presParOf" srcId="{EC92D45B-1BB0-4652-BE59-C79403FE29FF}" destId="{E8F9D886-4D14-41D7-B96B-97FD9EA2E864}" srcOrd="7" destOrd="0" presId="urn:microsoft.com/office/officeart/2005/8/layout/orgChart1"/>
    <dgm:cxn modelId="{31A67225-1584-4BB8-8BFF-B52F033F01A8}" type="presParOf" srcId="{E8F9D886-4D14-41D7-B96B-97FD9EA2E864}" destId="{E05BB7A8-EFCC-45A6-8339-B9AD5D6D6362}" srcOrd="0" destOrd="0" presId="urn:microsoft.com/office/officeart/2005/8/layout/orgChart1"/>
    <dgm:cxn modelId="{3DD5334A-396E-4E9F-90E9-C42726DEC0CC}" type="presParOf" srcId="{E05BB7A8-EFCC-45A6-8339-B9AD5D6D6362}" destId="{5BD86187-57A0-4A79-B397-0117CA2DB43D}" srcOrd="0" destOrd="0" presId="urn:microsoft.com/office/officeart/2005/8/layout/orgChart1"/>
    <dgm:cxn modelId="{7617E90B-5820-4B0D-8B1C-D665F9039F3D}" type="presParOf" srcId="{E05BB7A8-EFCC-45A6-8339-B9AD5D6D6362}" destId="{0D02E990-96D0-46AF-8B70-4D59DD16D26D}" srcOrd="1" destOrd="0" presId="urn:microsoft.com/office/officeart/2005/8/layout/orgChart1"/>
    <dgm:cxn modelId="{E05E73F3-AD96-4CC7-8C84-04D016713EA8}" type="presParOf" srcId="{E8F9D886-4D14-41D7-B96B-97FD9EA2E864}" destId="{48D2D0AD-8444-48A6-96B5-E6BEDC06D2E4}" srcOrd="1" destOrd="0" presId="urn:microsoft.com/office/officeart/2005/8/layout/orgChart1"/>
    <dgm:cxn modelId="{66606106-D608-424A-B03D-D271B2B86DA1}" type="presParOf" srcId="{E8F9D886-4D14-41D7-B96B-97FD9EA2E864}" destId="{BE84B9C3-8B92-4E96-9BD2-0C32D36AE77C}" srcOrd="2" destOrd="0" presId="urn:microsoft.com/office/officeart/2005/8/layout/orgChart1"/>
    <dgm:cxn modelId="{FD4A92DE-BC6C-4754-BF25-BE7A33CA256B}" type="presParOf" srcId="{EC92D45B-1BB0-4652-BE59-C79403FE29FF}" destId="{25907F51-71A1-45EB-B609-C9BD907AB21A}" srcOrd="8" destOrd="0" presId="urn:microsoft.com/office/officeart/2005/8/layout/orgChart1"/>
    <dgm:cxn modelId="{EF8FCBFC-1B2D-46B9-8720-5F57C84EB35A}" type="presParOf" srcId="{EC92D45B-1BB0-4652-BE59-C79403FE29FF}" destId="{6229ECA7-1409-46F7-B77F-029C0A67DDCE}" srcOrd="9" destOrd="0" presId="urn:microsoft.com/office/officeart/2005/8/layout/orgChart1"/>
    <dgm:cxn modelId="{74056DFE-E7B8-42DC-B65B-8A057C7D1BCB}" type="presParOf" srcId="{6229ECA7-1409-46F7-B77F-029C0A67DDCE}" destId="{371CD30A-C58D-4871-B72E-25B626A4EADF}" srcOrd="0" destOrd="0" presId="urn:microsoft.com/office/officeart/2005/8/layout/orgChart1"/>
    <dgm:cxn modelId="{423C0F7B-2E4B-4EB8-8CB3-EE7DB3AFD862}" type="presParOf" srcId="{371CD30A-C58D-4871-B72E-25B626A4EADF}" destId="{EFC597E3-B329-451C-B72F-6C89901E474E}" srcOrd="0" destOrd="0" presId="urn:microsoft.com/office/officeart/2005/8/layout/orgChart1"/>
    <dgm:cxn modelId="{A3140D5D-114C-498D-B7D7-6D74ACCC966C}" type="presParOf" srcId="{371CD30A-C58D-4871-B72E-25B626A4EADF}" destId="{7F469BAF-FAD4-44EE-A6DD-6BD3216DA15C}" srcOrd="1" destOrd="0" presId="urn:microsoft.com/office/officeart/2005/8/layout/orgChart1"/>
    <dgm:cxn modelId="{1060825E-3BDE-4EEC-9002-555B057901C7}" type="presParOf" srcId="{6229ECA7-1409-46F7-B77F-029C0A67DDCE}" destId="{AA0F9FA8-D1F5-4E4E-9E74-2F2E4B927A62}" srcOrd="1" destOrd="0" presId="urn:microsoft.com/office/officeart/2005/8/layout/orgChart1"/>
    <dgm:cxn modelId="{F704DA74-3F42-4463-AB17-F33B9A301AAC}" type="presParOf" srcId="{6229ECA7-1409-46F7-B77F-029C0A67DDCE}" destId="{7325CB5E-FDF0-4B53-A22B-1D654444184D}" srcOrd="2" destOrd="0" presId="urn:microsoft.com/office/officeart/2005/8/layout/orgChart1"/>
    <dgm:cxn modelId="{312508ED-8A12-44E9-A572-382200D032B2}" type="presParOf" srcId="{EC92D45B-1BB0-4652-BE59-C79403FE29FF}" destId="{F2FFCE40-D547-4092-968A-8FD6459C116D}" srcOrd="10" destOrd="0" presId="urn:microsoft.com/office/officeart/2005/8/layout/orgChart1"/>
    <dgm:cxn modelId="{1D1B7B05-3E4A-4FCE-B66B-B567631627CE}" type="presParOf" srcId="{EC92D45B-1BB0-4652-BE59-C79403FE29FF}" destId="{C876899A-7C0D-48B2-8697-7858D7E8877F}" srcOrd="11" destOrd="0" presId="urn:microsoft.com/office/officeart/2005/8/layout/orgChart1"/>
    <dgm:cxn modelId="{97041403-E2BB-4730-AB2E-D82A5AC544EA}" type="presParOf" srcId="{C876899A-7C0D-48B2-8697-7858D7E8877F}" destId="{E7A4551D-DF53-4BFF-9A73-6B30B4B14F29}" srcOrd="0" destOrd="0" presId="urn:microsoft.com/office/officeart/2005/8/layout/orgChart1"/>
    <dgm:cxn modelId="{AD8A13F4-8F2B-470B-95D8-6CFD9F8705E6}" type="presParOf" srcId="{E7A4551D-DF53-4BFF-9A73-6B30B4B14F29}" destId="{94EC2CDE-8404-4DC3-9828-1C787678A920}" srcOrd="0" destOrd="0" presId="urn:microsoft.com/office/officeart/2005/8/layout/orgChart1"/>
    <dgm:cxn modelId="{14A51995-1AFD-4195-850A-A82E874C9E00}" type="presParOf" srcId="{E7A4551D-DF53-4BFF-9A73-6B30B4B14F29}" destId="{2E091075-AE7F-4701-864F-66033D5DC8D3}" srcOrd="1" destOrd="0" presId="urn:microsoft.com/office/officeart/2005/8/layout/orgChart1"/>
    <dgm:cxn modelId="{F8BD04E9-8A37-4BC7-87F1-8E30D8DA837A}" type="presParOf" srcId="{C876899A-7C0D-48B2-8697-7858D7E8877F}" destId="{938CDBB5-EA70-475D-8DF3-0AD8A7EFED69}" srcOrd="1" destOrd="0" presId="urn:microsoft.com/office/officeart/2005/8/layout/orgChart1"/>
    <dgm:cxn modelId="{E5458DCC-EB66-4927-BE0C-8C3266FF5E56}" type="presParOf" srcId="{C876899A-7C0D-48B2-8697-7858D7E8877F}" destId="{FCE9B475-3080-4026-A271-1F547AA7F9DB}" srcOrd="2" destOrd="0" presId="urn:microsoft.com/office/officeart/2005/8/layout/orgChart1"/>
    <dgm:cxn modelId="{2AECA869-11DE-43A8-8065-7711A429101A}" type="presParOf" srcId="{EC92D45B-1BB0-4652-BE59-C79403FE29FF}" destId="{E5BA40F3-7D82-4814-8389-9F03857926DF}" srcOrd="12" destOrd="0" presId="urn:microsoft.com/office/officeart/2005/8/layout/orgChart1"/>
    <dgm:cxn modelId="{3A703A16-24AE-4FD3-9B63-695FA3899B19}" type="presParOf" srcId="{EC92D45B-1BB0-4652-BE59-C79403FE29FF}" destId="{130E8414-D611-46DA-9E1D-5643308846D1}" srcOrd="13" destOrd="0" presId="urn:microsoft.com/office/officeart/2005/8/layout/orgChart1"/>
    <dgm:cxn modelId="{CBE5D8C8-7D33-4815-9E54-B9A41DD011A4}" type="presParOf" srcId="{130E8414-D611-46DA-9E1D-5643308846D1}" destId="{EE2FAFDC-52AF-4A65-B16F-3C44984D7A32}" srcOrd="0" destOrd="0" presId="urn:microsoft.com/office/officeart/2005/8/layout/orgChart1"/>
    <dgm:cxn modelId="{DC63DBEA-E894-43A2-A9E5-CDD1681865BD}" type="presParOf" srcId="{EE2FAFDC-52AF-4A65-B16F-3C44984D7A32}" destId="{872D80AE-40B5-4EA4-B934-FF05E4FB8468}" srcOrd="0" destOrd="0" presId="urn:microsoft.com/office/officeart/2005/8/layout/orgChart1"/>
    <dgm:cxn modelId="{6AD6C001-ED5E-42D5-9DE8-1EE6EF527D77}" type="presParOf" srcId="{EE2FAFDC-52AF-4A65-B16F-3C44984D7A32}" destId="{3ADC0767-AE8E-4051-B08E-24A9EA9EED3B}" srcOrd="1" destOrd="0" presId="urn:microsoft.com/office/officeart/2005/8/layout/orgChart1"/>
    <dgm:cxn modelId="{EA178F11-A396-47AC-AFAD-F4B00611E2AF}" type="presParOf" srcId="{130E8414-D611-46DA-9E1D-5643308846D1}" destId="{092263FD-039F-4382-95FA-FD411F42F2BF}" srcOrd="1" destOrd="0" presId="urn:microsoft.com/office/officeart/2005/8/layout/orgChart1"/>
    <dgm:cxn modelId="{C4AB2607-012D-49D6-B032-526BE5E1EF59}" type="presParOf" srcId="{130E8414-D611-46DA-9E1D-5643308846D1}" destId="{3B27ED0E-F7A6-48BC-8562-CF772AFF48EE}" srcOrd="2" destOrd="0" presId="urn:microsoft.com/office/officeart/2005/8/layout/orgChart1"/>
    <dgm:cxn modelId="{B24F244E-6961-4D16-B592-1339BE5F9E3E}" type="presParOf" srcId="{7D6329DE-6A64-487C-A668-A5B9736D8306}" destId="{CA9EA9D0-04C1-48B9-B795-00A55EE2B010}" srcOrd="2" destOrd="0" presId="urn:microsoft.com/office/officeart/2005/8/layout/orgChart1"/>
    <dgm:cxn modelId="{87DBD76B-1732-42A4-BFD9-A6D9B0EE9891}" type="presParOf" srcId="{7D6329DE-6A64-487C-A668-A5B9736D8306}" destId="{18E064CC-79CC-4F23-BF00-2A6BD761F0D3}" srcOrd="3" destOrd="0" presId="urn:microsoft.com/office/officeart/2005/8/layout/orgChart1"/>
    <dgm:cxn modelId="{FA3B6E8C-57E9-4A28-AF69-683C310965B5}" type="presParOf" srcId="{18E064CC-79CC-4F23-BF00-2A6BD761F0D3}" destId="{0122F189-3B11-4BE9-ADD2-2AC1ECD95A69}" srcOrd="0" destOrd="0" presId="urn:microsoft.com/office/officeart/2005/8/layout/orgChart1"/>
    <dgm:cxn modelId="{E5DDA623-18A2-4ADF-B1E7-F8FE58346C96}" type="presParOf" srcId="{0122F189-3B11-4BE9-ADD2-2AC1ECD95A69}" destId="{D5FD4BD1-30DE-4D88-8FB1-A821AC2FF4BE}" srcOrd="0" destOrd="0" presId="urn:microsoft.com/office/officeart/2005/8/layout/orgChart1"/>
    <dgm:cxn modelId="{E5303951-D954-4324-B5DB-4D7149772CC4}" type="presParOf" srcId="{0122F189-3B11-4BE9-ADD2-2AC1ECD95A69}" destId="{F12EEA7E-7C94-4461-9455-02DA4AD6A704}" srcOrd="1" destOrd="0" presId="urn:microsoft.com/office/officeart/2005/8/layout/orgChart1"/>
    <dgm:cxn modelId="{82C00B8A-16EF-47BB-8EBA-F1004B980F53}" type="presParOf" srcId="{18E064CC-79CC-4F23-BF00-2A6BD761F0D3}" destId="{C8AEA02F-A198-4DD3-893C-5AFF635F228E}" srcOrd="1" destOrd="0" presId="urn:microsoft.com/office/officeart/2005/8/layout/orgChart1"/>
    <dgm:cxn modelId="{561F9D77-4BB2-44BA-B74A-3F946F181AC5}" type="presParOf" srcId="{18E064CC-79CC-4F23-BF00-2A6BD761F0D3}" destId="{B36EB511-97F5-4C5E-8449-F9F1A3DC6AD3}" srcOrd="2" destOrd="0" presId="urn:microsoft.com/office/officeart/2005/8/layout/orgChart1"/>
    <dgm:cxn modelId="{B8D5B6DB-99C2-4B53-83F1-09A3124246D8}" type="presParOf" srcId="{B36EB511-97F5-4C5E-8449-F9F1A3DC6AD3}" destId="{090C405F-901D-4C49-8BEB-2736F4731193}" srcOrd="0" destOrd="0" presId="urn:microsoft.com/office/officeart/2005/8/layout/orgChart1"/>
    <dgm:cxn modelId="{C6EE98B0-9C3C-4641-A42D-A36A0D671509}" type="presParOf" srcId="{B36EB511-97F5-4C5E-8449-F9F1A3DC6AD3}" destId="{90133050-128A-4BD0-AB1A-A0E181B9AA20}" srcOrd="1" destOrd="0" presId="urn:microsoft.com/office/officeart/2005/8/layout/orgChart1"/>
    <dgm:cxn modelId="{A3914F7B-D0E5-4667-8A90-9C9F00FFBBF8}" type="presParOf" srcId="{90133050-128A-4BD0-AB1A-A0E181B9AA20}" destId="{32C14A35-BBAE-4176-812B-A938AD021A40}" srcOrd="0" destOrd="0" presId="urn:microsoft.com/office/officeart/2005/8/layout/orgChart1"/>
    <dgm:cxn modelId="{8489D1A2-7ED4-41F9-B92C-769F1377E12A}" type="presParOf" srcId="{32C14A35-BBAE-4176-812B-A938AD021A40}" destId="{6FD24234-EE4F-4AEF-9B9B-F03239E551E2}" srcOrd="0" destOrd="0" presId="urn:microsoft.com/office/officeart/2005/8/layout/orgChart1"/>
    <dgm:cxn modelId="{C7FB88D2-C329-4937-B813-B1296A2EEC53}" type="presParOf" srcId="{32C14A35-BBAE-4176-812B-A938AD021A40}" destId="{BE877212-1B5B-4480-9903-C444D3889EC0}" srcOrd="1" destOrd="0" presId="urn:microsoft.com/office/officeart/2005/8/layout/orgChart1"/>
    <dgm:cxn modelId="{BA8A656B-D8EE-4515-80B9-14F9370ADC47}" type="presParOf" srcId="{90133050-128A-4BD0-AB1A-A0E181B9AA20}" destId="{FF3D7AE6-A383-471D-B8CF-B5295C7FC7B2}" srcOrd="1" destOrd="0" presId="urn:microsoft.com/office/officeart/2005/8/layout/orgChart1"/>
    <dgm:cxn modelId="{B607D597-B365-4007-8698-1519B1F285EB}" type="presParOf" srcId="{FF3D7AE6-A383-471D-B8CF-B5295C7FC7B2}" destId="{62F0DC24-2A13-4E0A-9211-6644BD1126C1}" srcOrd="0" destOrd="0" presId="urn:microsoft.com/office/officeart/2005/8/layout/orgChart1"/>
    <dgm:cxn modelId="{84B7A169-17A4-41AF-AE52-AB5DC1BCBA24}" type="presParOf" srcId="{FF3D7AE6-A383-471D-B8CF-B5295C7FC7B2}" destId="{2E38E9B3-C476-47F5-A83B-27BEA8161AA7}" srcOrd="1" destOrd="0" presId="urn:microsoft.com/office/officeart/2005/8/layout/orgChart1"/>
    <dgm:cxn modelId="{0C5CBFC1-9EE9-4018-99B2-101735E74E85}" type="presParOf" srcId="{2E38E9B3-C476-47F5-A83B-27BEA8161AA7}" destId="{16F2404E-CDE4-479F-B81F-09D2D53D516D}" srcOrd="0" destOrd="0" presId="urn:microsoft.com/office/officeart/2005/8/layout/orgChart1"/>
    <dgm:cxn modelId="{BEAD4070-C0E5-49A9-AEC2-5161A2606669}" type="presParOf" srcId="{16F2404E-CDE4-479F-B81F-09D2D53D516D}" destId="{CE22F872-67B3-412B-A7A0-7E1DE7050B5B}" srcOrd="0" destOrd="0" presId="urn:microsoft.com/office/officeart/2005/8/layout/orgChart1"/>
    <dgm:cxn modelId="{72ED163E-33C9-4B1A-AE0B-A4F4CC09D678}" type="presParOf" srcId="{16F2404E-CDE4-479F-B81F-09D2D53D516D}" destId="{945DF268-AE4B-48C0-8922-0A66D56C588E}" srcOrd="1" destOrd="0" presId="urn:microsoft.com/office/officeart/2005/8/layout/orgChart1"/>
    <dgm:cxn modelId="{33C1CAAE-1EC7-4B16-9122-7E1B217DCEDC}" type="presParOf" srcId="{2E38E9B3-C476-47F5-A83B-27BEA8161AA7}" destId="{0D7E4FE8-1452-484C-B91A-BA164BD763C9}" srcOrd="1" destOrd="0" presId="urn:microsoft.com/office/officeart/2005/8/layout/orgChart1"/>
    <dgm:cxn modelId="{E64CE727-389B-4B60-8096-D3DF29F876DE}" type="presParOf" srcId="{2E38E9B3-C476-47F5-A83B-27BEA8161AA7}" destId="{EBE707F0-6DC5-4578-82AD-9AA6E43760BA}" srcOrd="2" destOrd="0" presId="urn:microsoft.com/office/officeart/2005/8/layout/orgChart1"/>
    <dgm:cxn modelId="{8B9F0CF9-48C9-4D57-91E5-D9B70534153F}" type="presParOf" srcId="{FF3D7AE6-A383-471D-B8CF-B5295C7FC7B2}" destId="{4DCDBEC4-8CC5-4E4E-83B5-41D3DEB19F76}" srcOrd="2" destOrd="0" presId="urn:microsoft.com/office/officeart/2005/8/layout/orgChart1"/>
    <dgm:cxn modelId="{277BC69E-3C00-455A-B3C0-85D40C2C3A69}" type="presParOf" srcId="{FF3D7AE6-A383-471D-B8CF-B5295C7FC7B2}" destId="{994D0EC8-0430-4E76-8E1D-25A63610D3BC}" srcOrd="3" destOrd="0" presId="urn:microsoft.com/office/officeart/2005/8/layout/orgChart1"/>
    <dgm:cxn modelId="{ECF2811A-874A-4303-B1C8-C425477B92E9}" type="presParOf" srcId="{994D0EC8-0430-4E76-8E1D-25A63610D3BC}" destId="{ED00EB91-930A-46E1-993C-986287313006}" srcOrd="0" destOrd="0" presId="urn:microsoft.com/office/officeart/2005/8/layout/orgChart1"/>
    <dgm:cxn modelId="{7E18BFB5-B99A-44DD-BF7E-3093D551ACCB}" type="presParOf" srcId="{ED00EB91-930A-46E1-993C-986287313006}" destId="{1248F435-821A-44A8-BD79-8F9485B856CB}" srcOrd="0" destOrd="0" presId="urn:microsoft.com/office/officeart/2005/8/layout/orgChart1"/>
    <dgm:cxn modelId="{F40332D2-654A-4EF2-9973-303ADE2DA733}" type="presParOf" srcId="{ED00EB91-930A-46E1-993C-986287313006}" destId="{CF031AB9-AEA5-44F8-9625-F4656FB2A91C}" srcOrd="1" destOrd="0" presId="urn:microsoft.com/office/officeart/2005/8/layout/orgChart1"/>
    <dgm:cxn modelId="{D5059259-A2C5-4BD9-A944-6BE471490937}" type="presParOf" srcId="{994D0EC8-0430-4E76-8E1D-25A63610D3BC}" destId="{4B06558F-9898-4F6B-8513-7E0A187345FE}" srcOrd="1" destOrd="0" presId="urn:microsoft.com/office/officeart/2005/8/layout/orgChart1"/>
    <dgm:cxn modelId="{89113920-59BD-431A-BFA0-063F99E46AF7}" type="presParOf" srcId="{994D0EC8-0430-4E76-8E1D-25A63610D3BC}" destId="{A2CCA2A4-E8F5-4BB1-A6EA-C15AE9C158F8}" srcOrd="2" destOrd="0" presId="urn:microsoft.com/office/officeart/2005/8/layout/orgChart1"/>
    <dgm:cxn modelId="{98F3434B-EA48-49EE-ABD8-B96EE8E221A4}" type="presParOf" srcId="{90133050-128A-4BD0-AB1A-A0E181B9AA20}" destId="{668A0C8F-EA60-4C94-856F-71B5988B69D9}" srcOrd="2" destOrd="0" presId="urn:microsoft.com/office/officeart/2005/8/layout/orgChart1"/>
    <dgm:cxn modelId="{423519DA-B170-443C-ABA0-29DE24D15C08}" type="presParOf" srcId="{B36EB511-97F5-4C5E-8449-F9F1A3DC6AD3}" destId="{3FECC25D-A50D-4F1B-A82B-D19EF54E4B83}" srcOrd="2" destOrd="0" presId="urn:microsoft.com/office/officeart/2005/8/layout/orgChart1"/>
    <dgm:cxn modelId="{8B8C18FE-2DBD-492D-88D0-4578EE0D6F4D}" type="presParOf" srcId="{B36EB511-97F5-4C5E-8449-F9F1A3DC6AD3}" destId="{94826E4D-C0D1-42FB-B463-EFB10AC96337}" srcOrd="3" destOrd="0" presId="urn:microsoft.com/office/officeart/2005/8/layout/orgChart1"/>
    <dgm:cxn modelId="{D7B4F795-CB18-48FB-AC5F-EFAD5EC5660D}" type="presParOf" srcId="{94826E4D-C0D1-42FB-B463-EFB10AC96337}" destId="{4091C541-BCEA-49A8-AB68-6425DEBD3CCC}" srcOrd="0" destOrd="0" presId="urn:microsoft.com/office/officeart/2005/8/layout/orgChart1"/>
    <dgm:cxn modelId="{C4077A4D-8BB6-4ACA-B1F9-F968708F9BB6}" type="presParOf" srcId="{4091C541-BCEA-49A8-AB68-6425DEBD3CCC}" destId="{F600FAF9-7948-425D-A7B8-9CB41366D05C}" srcOrd="0" destOrd="0" presId="urn:microsoft.com/office/officeart/2005/8/layout/orgChart1"/>
    <dgm:cxn modelId="{4DAF5526-AAC1-4169-95D8-2D0AF351ED26}" type="presParOf" srcId="{4091C541-BCEA-49A8-AB68-6425DEBD3CCC}" destId="{5AA0DD6D-8ED2-4026-B33C-2C1719B5F93F}" srcOrd="1" destOrd="0" presId="urn:microsoft.com/office/officeart/2005/8/layout/orgChart1"/>
    <dgm:cxn modelId="{C514292C-CAA9-4C0B-BA74-93C693B1B688}" type="presParOf" srcId="{94826E4D-C0D1-42FB-B463-EFB10AC96337}" destId="{704A6B5C-6D33-496A-B56C-D7418B0414F2}" srcOrd="1" destOrd="0" presId="urn:microsoft.com/office/officeart/2005/8/layout/orgChart1"/>
    <dgm:cxn modelId="{F83D4637-3538-4E35-BCE0-927F88122A4D}" type="presParOf" srcId="{704A6B5C-6D33-496A-B56C-D7418B0414F2}" destId="{EB704B6E-9BFE-4717-9CDB-371C9EC367C0}" srcOrd="0" destOrd="0" presId="urn:microsoft.com/office/officeart/2005/8/layout/orgChart1"/>
    <dgm:cxn modelId="{7019743C-AB41-447E-812C-C0E2CAEE668E}" type="presParOf" srcId="{704A6B5C-6D33-496A-B56C-D7418B0414F2}" destId="{0F448236-FFDD-4EA0-9365-C920C31D3A9E}" srcOrd="1" destOrd="0" presId="urn:microsoft.com/office/officeart/2005/8/layout/orgChart1"/>
    <dgm:cxn modelId="{8A967403-4965-4219-A853-037FCA5ADBEC}" type="presParOf" srcId="{0F448236-FFDD-4EA0-9365-C920C31D3A9E}" destId="{AB71A0CA-1E17-4295-B7A4-93A6C61520F7}" srcOrd="0" destOrd="0" presId="urn:microsoft.com/office/officeart/2005/8/layout/orgChart1"/>
    <dgm:cxn modelId="{F9F97288-6278-40A7-989E-AB3B79B085E3}" type="presParOf" srcId="{AB71A0CA-1E17-4295-B7A4-93A6C61520F7}" destId="{535A7A05-8377-4325-81BB-693F7E2572E6}" srcOrd="0" destOrd="0" presId="urn:microsoft.com/office/officeart/2005/8/layout/orgChart1"/>
    <dgm:cxn modelId="{836FA6FC-B2A5-4EBE-B588-BEB0D8A5806A}" type="presParOf" srcId="{AB71A0CA-1E17-4295-B7A4-93A6C61520F7}" destId="{A451F258-80F9-42A3-B2F4-E42B4F0728A0}" srcOrd="1" destOrd="0" presId="urn:microsoft.com/office/officeart/2005/8/layout/orgChart1"/>
    <dgm:cxn modelId="{F756BD87-F411-4607-BEAF-89AAB416FF2D}" type="presParOf" srcId="{0F448236-FFDD-4EA0-9365-C920C31D3A9E}" destId="{C33FBE17-345F-47F3-8F10-646E79265DBC}" srcOrd="1" destOrd="0" presId="urn:microsoft.com/office/officeart/2005/8/layout/orgChart1"/>
    <dgm:cxn modelId="{3327A6AE-ED04-41F7-8AB4-7B9D16A68DCF}" type="presParOf" srcId="{0F448236-FFDD-4EA0-9365-C920C31D3A9E}" destId="{0A81FC37-6110-42B3-A10D-057862A10CEF}" srcOrd="2" destOrd="0" presId="urn:microsoft.com/office/officeart/2005/8/layout/orgChart1"/>
    <dgm:cxn modelId="{E6B0B5D4-448E-4C2C-AC6C-46378332C086}" type="presParOf" srcId="{704A6B5C-6D33-496A-B56C-D7418B0414F2}" destId="{1F7E4065-A1FD-40E2-8F90-36B52836B7E6}" srcOrd="2" destOrd="0" presId="urn:microsoft.com/office/officeart/2005/8/layout/orgChart1"/>
    <dgm:cxn modelId="{17FE1321-5DE5-4ABE-8918-F77B420028DB}" type="presParOf" srcId="{704A6B5C-6D33-496A-B56C-D7418B0414F2}" destId="{8035E043-EC9C-4BCD-9A71-16CA9019EB95}" srcOrd="3" destOrd="0" presId="urn:microsoft.com/office/officeart/2005/8/layout/orgChart1"/>
    <dgm:cxn modelId="{6287E44C-8EFA-4815-990B-93CEC023695E}" type="presParOf" srcId="{8035E043-EC9C-4BCD-9A71-16CA9019EB95}" destId="{FA2D196B-2AA4-40AA-9DFE-88017EC42325}" srcOrd="0" destOrd="0" presId="urn:microsoft.com/office/officeart/2005/8/layout/orgChart1"/>
    <dgm:cxn modelId="{918B38CF-D179-4336-8959-6C9A9C49034B}" type="presParOf" srcId="{FA2D196B-2AA4-40AA-9DFE-88017EC42325}" destId="{DDCE7F38-30E9-4A87-BCF1-036636AA5050}" srcOrd="0" destOrd="0" presId="urn:microsoft.com/office/officeart/2005/8/layout/orgChart1"/>
    <dgm:cxn modelId="{F151A521-17F0-4720-BEF5-09BC933FC035}" type="presParOf" srcId="{FA2D196B-2AA4-40AA-9DFE-88017EC42325}" destId="{8ABAD9EB-8628-454C-849A-674038F91BB9}" srcOrd="1" destOrd="0" presId="urn:microsoft.com/office/officeart/2005/8/layout/orgChart1"/>
    <dgm:cxn modelId="{544A0166-727D-422A-A2CD-72A67AC83BF7}" type="presParOf" srcId="{8035E043-EC9C-4BCD-9A71-16CA9019EB95}" destId="{1F714064-A7DA-433F-8113-770D14A89710}" srcOrd="1" destOrd="0" presId="urn:microsoft.com/office/officeart/2005/8/layout/orgChart1"/>
    <dgm:cxn modelId="{51FF235A-C674-44F9-B4AD-B932ED6DFCF6}" type="presParOf" srcId="{8035E043-EC9C-4BCD-9A71-16CA9019EB95}" destId="{67C42C5B-42AD-470E-A8BF-E4D0958B249A}" srcOrd="2" destOrd="0" presId="urn:microsoft.com/office/officeart/2005/8/layout/orgChart1"/>
    <dgm:cxn modelId="{E97B5EB2-90FA-4E9C-89F2-6CA814AD6F87}" type="presParOf" srcId="{704A6B5C-6D33-496A-B56C-D7418B0414F2}" destId="{84716846-86DC-412C-B7ED-45A3C57E563F}" srcOrd="4" destOrd="0" presId="urn:microsoft.com/office/officeart/2005/8/layout/orgChart1"/>
    <dgm:cxn modelId="{2F8D08D9-3C64-4C5D-AB1D-5193A162C5D0}" type="presParOf" srcId="{704A6B5C-6D33-496A-B56C-D7418B0414F2}" destId="{0BB55288-601B-40E5-92C0-E77D72CEE373}" srcOrd="5" destOrd="0" presId="urn:microsoft.com/office/officeart/2005/8/layout/orgChart1"/>
    <dgm:cxn modelId="{F4D49CDA-E172-417D-8B66-40898E652FDC}" type="presParOf" srcId="{0BB55288-601B-40E5-92C0-E77D72CEE373}" destId="{DA5D123E-3675-4DC4-BD8F-D51BE974EB62}" srcOrd="0" destOrd="0" presId="urn:microsoft.com/office/officeart/2005/8/layout/orgChart1"/>
    <dgm:cxn modelId="{8564D057-CE90-4570-BE39-D27067B0A43B}" type="presParOf" srcId="{DA5D123E-3675-4DC4-BD8F-D51BE974EB62}" destId="{809C589A-FB2E-46C1-8C31-2F58786C1B76}" srcOrd="0" destOrd="0" presId="urn:microsoft.com/office/officeart/2005/8/layout/orgChart1"/>
    <dgm:cxn modelId="{0633E6D0-F87E-4CF7-9724-291CC4F5F203}" type="presParOf" srcId="{DA5D123E-3675-4DC4-BD8F-D51BE974EB62}" destId="{62E13B08-CD97-44C1-9D15-9082F18C7905}" srcOrd="1" destOrd="0" presId="urn:microsoft.com/office/officeart/2005/8/layout/orgChart1"/>
    <dgm:cxn modelId="{FC8F610F-071D-4CC2-A5CE-4343DE081E60}" type="presParOf" srcId="{0BB55288-601B-40E5-92C0-E77D72CEE373}" destId="{AE4EDC3A-A1F8-464C-AFA3-7DA90E2F877A}" srcOrd="1" destOrd="0" presId="urn:microsoft.com/office/officeart/2005/8/layout/orgChart1"/>
    <dgm:cxn modelId="{A466F903-0F43-4519-BC85-7DA23AE40A82}" type="presParOf" srcId="{0BB55288-601B-40E5-92C0-E77D72CEE373}" destId="{1F906C42-3CCF-4EB5-AF72-A243B2A30D41}" srcOrd="2" destOrd="0" presId="urn:microsoft.com/office/officeart/2005/8/layout/orgChart1"/>
    <dgm:cxn modelId="{4C825E18-6A80-4065-90E9-E1BD3E17C06E}" type="presParOf" srcId="{704A6B5C-6D33-496A-B56C-D7418B0414F2}" destId="{0A705312-67D7-4E13-B27F-44D31ACDC454}" srcOrd="6" destOrd="0" presId="urn:microsoft.com/office/officeart/2005/8/layout/orgChart1"/>
    <dgm:cxn modelId="{F7EBF852-19B9-4075-BD21-B4DA109A6491}" type="presParOf" srcId="{704A6B5C-6D33-496A-B56C-D7418B0414F2}" destId="{EEC834FF-49D7-4036-96F2-2A875615E514}" srcOrd="7" destOrd="0" presId="urn:microsoft.com/office/officeart/2005/8/layout/orgChart1"/>
    <dgm:cxn modelId="{CAAE8E0B-4A61-4F9E-AE5A-CECFB547D3C5}" type="presParOf" srcId="{EEC834FF-49D7-4036-96F2-2A875615E514}" destId="{C6D7970E-11F5-4A62-94C1-0DEA4C8F0AE7}" srcOrd="0" destOrd="0" presId="urn:microsoft.com/office/officeart/2005/8/layout/orgChart1"/>
    <dgm:cxn modelId="{0829B01A-C32E-4F9B-B4A1-1F8F97A9A944}" type="presParOf" srcId="{C6D7970E-11F5-4A62-94C1-0DEA4C8F0AE7}" destId="{C4052C69-3981-4DC8-9877-9EE4099B49C5}" srcOrd="0" destOrd="0" presId="urn:microsoft.com/office/officeart/2005/8/layout/orgChart1"/>
    <dgm:cxn modelId="{9CA62453-FE39-458D-A281-15979D4CFCC5}" type="presParOf" srcId="{C6D7970E-11F5-4A62-94C1-0DEA4C8F0AE7}" destId="{A1B46257-DBA4-4B34-8B4C-22869FE554C4}" srcOrd="1" destOrd="0" presId="urn:microsoft.com/office/officeart/2005/8/layout/orgChart1"/>
    <dgm:cxn modelId="{B6EABFC0-7244-49AB-95F8-EC7C42D6351F}" type="presParOf" srcId="{EEC834FF-49D7-4036-96F2-2A875615E514}" destId="{D2463E1E-F6A0-4D03-9004-E2AA48ACA4C2}" srcOrd="1" destOrd="0" presId="urn:microsoft.com/office/officeart/2005/8/layout/orgChart1"/>
    <dgm:cxn modelId="{70B08189-BA76-4E6F-AC70-996A5D232A94}" type="presParOf" srcId="{EEC834FF-49D7-4036-96F2-2A875615E514}" destId="{B792C4AC-6C45-4F7D-988A-EA8A0AAA5599}" srcOrd="2" destOrd="0" presId="urn:microsoft.com/office/officeart/2005/8/layout/orgChart1"/>
    <dgm:cxn modelId="{BBC92840-D1D8-4066-A58B-C01DDB2AFEC8}" type="presParOf" srcId="{94826E4D-C0D1-42FB-B463-EFB10AC96337}" destId="{F529871C-BE3A-4204-BFB2-881CB495995B}" srcOrd="2" destOrd="0" presId="urn:microsoft.com/office/officeart/2005/8/layout/orgChart1"/>
    <dgm:cxn modelId="{BDB2B403-A64F-41B9-AA67-D776FD223672}" type="presParOf" srcId="{F2389052-BEE5-4B10-94F2-77B9A3817C96}" destId="{DE024E24-4F6F-4EEC-AA56-F2BEE36F590F}" srcOrd="2" destOrd="0" presId="urn:microsoft.com/office/officeart/2005/8/layout/orgChart1"/>
    <dgm:cxn modelId="{C1C71939-94A7-4E59-9F17-3187AFCB162C}" type="presParOf" srcId="{2942C6FF-B55E-42CC-B1BA-7A912728CB8A}" destId="{5297B1DE-5B1E-41A3-98E9-7EC6A87A5FF0}" srcOrd="2" destOrd="0" presId="urn:microsoft.com/office/officeart/2005/8/layout/orgChart1"/>
    <dgm:cxn modelId="{4A4FE68F-083C-476A-9C4B-EC01237A37BC}" type="presParOf" srcId="{5297B1DE-5B1E-41A3-98E9-7EC6A87A5FF0}" destId="{BCFC7C7C-01B6-4DBF-9E56-85E5E5957862}" srcOrd="0" destOrd="0" presId="urn:microsoft.com/office/officeart/2005/8/layout/orgChart1"/>
    <dgm:cxn modelId="{19E1FDB5-4A96-4634-BFF7-D9F5BD473DF9}" type="presParOf" srcId="{5297B1DE-5B1E-41A3-98E9-7EC6A87A5FF0}" destId="{B3440EF4-ED57-4BC0-B059-FA2CC2351746}" srcOrd="1" destOrd="0" presId="urn:microsoft.com/office/officeart/2005/8/layout/orgChart1"/>
    <dgm:cxn modelId="{0C30B484-F78B-451B-AD43-A4C00D073248}" type="presParOf" srcId="{B3440EF4-ED57-4BC0-B059-FA2CC2351746}" destId="{04A821C0-6DA3-4B7A-9DCA-8B8441C368DA}" srcOrd="0" destOrd="0" presId="urn:microsoft.com/office/officeart/2005/8/layout/orgChart1"/>
    <dgm:cxn modelId="{7011226B-6FA9-4FCB-B4E3-DB3481672560}" type="presParOf" srcId="{04A821C0-6DA3-4B7A-9DCA-8B8441C368DA}" destId="{DB5A3BA9-573D-42E6-874C-493737DAFED5}" srcOrd="0" destOrd="0" presId="urn:microsoft.com/office/officeart/2005/8/layout/orgChart1"/>
    <dgm:cxn modelId="{1AB81B30-642F-4F38-9666-70D29E8B3E42}" type="presParOf" srcId="{04A821C0-6DA3-4B7A-9DCA-8B8441C368DA}" destId="{9E84510B-C7D1-4E8B-9C5E-52CBAD0D92C5}" srcOrd="1" destOrd="0" presId="urn:microsoft.com/office/officeart/2005/8/layout/orgChart1"/>
    <dgm:cxn modelId="{E18780FB-A24B-417E-A486-1362791F63BB}" type="presParOf" srcId="{B3440EF4-ED57-4BC0-B059-FA2CC2351746}" destId="{7AAE1D9D-BC9A-45B0-B515-08CBE6EF3525}" srcOrd="1" destOrd="0" presId="urn:microsoft.com/office/officeart/2005/8/layout/orgChart1"/>
    <dgm:cxn modelId="{FD86CCDE-0E79-453D-B48B-62383D7803FB}" type="presParOf" srcId="{B3440EF4-ED57-4BC0-B059-FA2CC2351746}" destId="{37867F97-BBA9-4A70-A8A3-9228B5E1753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9EF944-16B5-4588-BE0C-C074C280C267}" type="doc">
      <dgm:prSet loTypeId="urn:microsoft.com/office/officeart/2005/8/layout/arrow2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81D5EEE-12E8-40D0-B7AE-487D7045C8BD}">
      <dgm:prSet phldrT="[Text]" custT="1"/>
      <dgm:spPr>
        <a:xfrm>
          <a:off x="2538165" y="1800202"/>
          <a:ext cx="1932955" cy="1142186"/>
        </a:xfrm>
      </dgm:spPr>
      <dgm:t>
        <a:bodyPr/>
        <a:lstStyle/>
        <a:p>
          <a:pPr algn="ctr"/>
          <a:r>
            <a:rPr lang="ar-SA" sz="1800" dirty="0">
              <a:latin typeface="Georgia"/>
              <a:ea typeface="+mn-ea"/>
              <a:cs typeface="Sultan bold" pitchFamily="2" charset="-78"/>
            </a:rPr>
            <a:t>المراجعة الميدانية للاستمارات عقب الانتهاء من مرحلة جمع بيانات الأسر الم</a:t>
          </a:r>
          <a:r>
            <a:rPr lang="ar-EG" sz="1800" dirty="0">
              <a:latin typeface="Georgia"/>
              <a:ea typeface="+mn-ea"/>
              <a:cs typeface="Sultan bold" pitchFamily="2" charset="-78"/>
            </a:rPr>
            <a:t>ب</a:t>
          </a:r>
          <a:r>
            <a:rPr lang="ar-SA" sz="1800" dirty="0">
              <a:latin typeface="Georgia"/>
              <a:ea typeface="+mn-ea"/>
              <a:cs typeface="Sultan bold" pitchFamily="2" charset="-78"/>
            </a:rPr>
            <a:t>حوثة</a:t>
          </a:r>
          <a:endParaRPr lang="en-US" sz="1800" dirty="0">
            <a:latin typeface="Georgia"/>
            <a:ea typeface="+mn-ea"/>
            <a:cs typeface="+mn-cs"/>
          </a:endParaRPr>
        </a:p>
      </dgm:t>
    </dgm:pt>
    <dgm:pt modelId="{5A024C56-5CFA-411E-B5A4-8406548D627B}" type="parTrans" cxnId="{E3E9457D-2A29-48A2-9BE1-2BCA6D3A10E4}">
      <dgm:prSet/>
      <dgm:spPr/>
      <dgm:t>
        <a:bodyPr/>
        <a:lstStyle/>
        <a:p>
          <a:endParaRPr lang="en-US" sz="2000"/>
        </a:p>
      </dgm:t>
    </dgm:pt>
    <dgm:pt modelId="{DADC5D98-700D-4610-9BAF-21D419253F1C}" type="sibTrans" cxnId="{E3E9457D-2A29-48A2-9BE1-2BCA6D3A10E4}">
      <dgm:prSet/>
      <dgm:spPr/>
      <dgm:t>
        <a:bodyPr/>
        <a:lstStyle/>
        <a:p>
          <a:endParaRPr lang="en-US" sz="2000"/>
        </a:p>
      </dgm:t>
    </dgm:pt>
    <dgm:pt modelId="{DD4C81D8-6894-400B-896C-679877DE39D7}">
      <dgm:prSet phldrT="[Text]" custT="1"/>
      <dgm:spPr>
        <a:xfrm>
          <a:off x="1008110" y="2736297"/>
          <a:ext cx="1292423" cy="905686"/>
        </a:xfrm>
      </dgm:spPr>
      <dgm:t>
        <a:bodyPr/>
        <a:lstStyle/>
        <a:p>
          <a:pPr algn="ctr"/>
          <a:r>
            <a:rPr lang="ar-EG" sz="1800" dirty="0">
              <a:latin typeface="Georgia"/>
              <a:ea typeface="+mn-ea"/>
              <a:cs typeface="Sultan bold" pitchFamily="2" charset="-78"/>
            </a:rPr>
            <a:t>تدقيق بيانات البحث أثناء العمل الميدانى</a:t>
          </a:r>
          <a:endParaRPr lang="en-US" sz="1800" dirty="0">
            <a:latin typeface="Georgia"/>
            <a:ea typeface="+mn-ea"/>
            <a:cs typeface="+mn-cs"/>
          </a:endParaRPr>
        </a:p>
      </dgm:t>
    </dgm:pt>
    <dgm:pt modelId="{67E79809-88EE-45A0-91BF-55A1C72E65EE}" type="parTrans" cxnId="{5BA8C3D6-3CBA-49D7-A42D-AE7F65F53974}">
      <dgm:prSet/>
      <dgm:spPr/>
      <dgm:t>
        <a:bodyPr/>
        <a:lstStyle/>
        <a:p>
          <a:endParaRPr lang="en-US" sz="2000"/>
        </a:p>
      </dgm:t>
    </dgm:pt>
    <dgm:pt modelId="{DE7020BC-4FA5-4F21-8CAF-5E0CE8A1448C}" type="sibTrans" cxnId="{5BA8C3D6-3CBA-49D7-A42D-AE7F65F53974}">
      <dgm:prSet/>
      <dgm:spPr/>
      <dgm:t>
        <a:bodyPr/>
        <a:lstStyle/>
        <a:p>
          <a:endParaRPr lang="en-US" sz="2000"/>
        </a:p>
      </dgm:t>
    </dgm:pt>
    <dgm:pt modelId="{0E86D05E-5919-4917-B4F7-802BF66D1584}">
      <dgm:prSet custT="1"/>
      <dgm:spPr>
        <a:xfrm>
          <a:off x="4338366" y="1440159"/>
          <a:ext cx="1134039" cy="1417647"/>
        </a:xfrm>
      </dgm:spPr>
      <dgm:t>
        <a:bodyPr/>
        <a:lstStyle/>
        <a:p>
          <a:pPr algn="ctr" rtl="1"/>
          <a:r>
            <a:rPr lang="ar-EG" sz="1800" dirty="0">
              <a:latin typeface="Georgia"/>
              <a:ea typeface="+mn-ea"/>
              <a:cs typeface="Sultan bold" pitchFamily="2" charset="-78"/>
            </a:rPr>
            <a:t>يتم عمل مراجعة لمنطقية البيانات فور وصولها إدارة البحث عن طريق المعمل المنشأ لهذا الغرض بالإدارة</a:t>
          </a:r>
          <a:endParaRPr lang="en-US" sz="1800" dirty="0">
            <a:latin typeface="Georgia"/>
            <a:ea typeface="+mn-ea"/>
            <a:cs typeface="Sultan bold" pitchFamily="2" charset="-78"/>
          </a:endParaRPr>
        </a:p>
      </dgm:t>
    </dgm:pt>
    <dgm:pt modelId="{B45596B0-0A29-4BD1-8AEE-4CB8591DF228}" type="parTrans" cxnId="{AFEEED85-3029-4801-A914-F2C7915B622F}">
      <dgm:prSet/>
      <dgm:spPr/>
      <dgm:t>
        <a:bodyPr/>
        <a:lstStyle/>
        <a:p>
          <a:endParaRPr lang="en-US" sz="2000"/>
        </a:p>
      </dgm:t>
    </dgm:pt>
    <dgm:pt modelId="{7C110C7E-BD38-4F31-9E06-2E181670A793}" type="sibTrans" cxnId="{AFEEED85-3029-4801-A914-F2C7915B622F}">
      <dgm:prSet/>
      <dgm:spPr/>
      <dgm:t>
        <a:bodyPr/>
        <a:lstStyle/>
        <a:p>
          <a:endParaRPr lang="en-US" sz="2000"/>
        </a:p>
      </dgm:t>
    </dgm:pt>
    <dgm:pt modelId="{42F58131-B34F-487E-A46C-178294C23B3F}">
      <dgm:prSet custT="1"/>
      <dgm:spPr>
        <a:xfrm>
          <a:off x="5490495" y="1296140"/>
          <a:ext cx="1175170" cy="1328111"/>
        </a:xfrm>
      </dgm:spPr>
      <dgm:t>
        <a:bodyPr/>
        <a:lstStyle/>
        <a:p>
          <a:pPr algn="ctr"/>
          <a:r>
            <a:rPr lang="ar-EG" sz="2000" dirty="0">
              <a:latin typeface="Georgia"/>
              <a:ea typeface="+mn-ea"/>
              <a:cs typeface="Sultan bold" pitchFamily="2" charset="-78"/>
            </a:rPr>
            <a:t>مراقبة الجودة من خلال إدارة الجودة</a:t>
          </a:r>
          <a:endParaRPr lang="en-US" sz="2000" dirty="0">
            <a:latin typeface="Georgia"/>
            <a:ea typeface="+mn-ea"/>
            <a:cs typeface="+mn-cs"/>
          </a:endParaRPr>
        </a:p>
      </dgm:t>
    </dgm:pt>
    <dgm:pt modelId="{31B7413C-E388-4F57-8532-EFB25A48DAD7}" type="parTrans" cxnId="{CD792E84-D10F-4D22-81B1-ED220E5E9F31}">
      <dgm:prSet/>
      <dgm:spPr/>
      <dgm:t>
        <a:bodyPr/>
        <a:lstStyle/>
        <a:p>
          <a:endParaRPr lang="en-US" sz="2000"/>
        </a:p>
      </dgm:t>
    </dgm:pt>
    <dgm:pt modelId="{CB425D53-6499-4C10-BFDF-E1B0EF3D7971}" type="sibTrans" cxnId="{CD792E84-D10F-4D22-81B1-ED220E5E9F31}">
      <dgm:prSet/>
      <dgm:spPr/>
      <dgm:t>
        <a:bodyPr/>
        <a:lstStyle/>
        <a:p>
          <a:endParaRPr lang="en-US" sz="2000"/>
        </a:p>
      </dgm:t>
    </dgm:pt>
    <dgm:pt modelId="{53093D7D-2296-4198-9856-ED2AC116984E}">
      <dgm:prSet custT="1"/>
      <dgm:spPr>
        <a:xfrm>
          <a:off x="6498604" y="1013079"/>
          <a:ext cx="1175170" cy="906063"/>
        </a:xfrm>
      </dgm:spPr>
      <dgm:t>
        <a:bodyPr/>
        <a:lstStyle/>
        <a:p>
          <a:pPr algn="ctr" rtl="1"/>
          <a:r>
            <a:rPr lang="ar-EG" sz="2000" dirty="0">
              <a:latin typeface="Georgia"/>
              <a:ea typeface="+mn-ea"/>
              <a:cs typeface="Sultan bold" pitchFamily="2" charset="-78"/>
            </a:rPr>
            <a:t>( </a:t>
          </a:r>
          <a:r>
            <a:rPr lang="en-US" sz="2000" dirty="0">
              <a:latin typeface="Georgia"/>
              <a:ea typeface="+mn-ea"/>
              <a:cs typeface="Sultan bold" pitchFamily="2" charset="-78"/>
            </a:rPr>
            <a:t> Call Back</a:t>
          </a:r>
          <a:r>
            <a:rPr lang="ar-EG" sz="2000" dirty="0">
              <a:latin typeface="Georgia"/>
              <a:ea typeface="+mn-ea"/>
              <a:cs typeface="Sultan bold" pitchFamily="2" charset="-78"/>
            </a:rPr>
            <a:t>) للتأكد من دقة ومنطقية البيانات  </a:t>
          </a:r>
          <a:endParaRPr lang="en-US" sz="2000" dirty="0">
            <a:latin typeface="Georgia"/>
            <a:ea typeface="+mn-ea"/>
            <a:cs typeface="+mn-cs"/>
          </a:endParaRPr>
        </a:p>
      </dgm:t>
    </dgm:pt>
    <dgm:pt modelId="{42459102-EAF1-423C-808E-E6EF7E82FC78}" type="parTrans" cxnId="{8F3B6C53-711B-4513-9819-17BC9E7B3C34}">
      <dgm:prSet/>
      <dgm:spPr/>
      <dgm:t>
        <a:bodyPr/>
        <a:lstStyle/>
        <a:p>
          <a:endParaRPr lang="en-US" sz="2000"/>
        </a:p>
      </dgm:t>
    </dgm:pt>
    <dgm:pt modelId="{CA487CB3-E3D2-405E-A276-48D2D71E6C4C}" type="sibTrans" cxnId="{8F3B6C53-711B-4513-9819-17BC9E7B3C34}">
      <dgm:prSet/>
      <dgm:spPr/>
      <dgm:t>
        <a:bodyPr/>
        <a:lstStyle/>
        <a:p>
          <a:endParaRPr lang="en-US" sz="2000"/>
        </a:p>
      </dgm:t>
    </dgm:pt>
    <dgm:pt modelId="{03FCD4AE-0402-43EF-8C6B-AD3D0E47A71B}" type="pres">
      <dgm:prSet presAssocID="{8D9EF944-16B5-4588-BE0C-C074C280C267}" presName="arrowDiagram" presStyleCnt="0">
        <dgm:presLayoutVars>
          <dgm:chMax val="5"/>
          <dgm:dir/>
          <dgm:resizeHandles val="exact"/>
        </dgm:presLayoutVars>
      </dgm:prSet>
      <dgm:spPr/>
    </dgm:pt>
    <dgm:pt modelId="{4E51EAA0-F01F-4A4E-9CEE-4369BC986987}" type="pres">
      <dgm:prSet presAssocID="{8D9EF944-16B5-4588-BE0C-C074C280C267}" presName="arrow" presStyleLbl="bgShp" presStyleIdx="0" presStyleCnt="1" custScaleX="104478" custScaleY="96349" custLinFactNeighborX="0" custLinFactNeighborY="2405"/>
      <dgm:spPr>
        <a:xfrm>
          <a:off x="247766" y="-67038"/>
          <a:ext cx="7597830" cy="3672408"/>
        </a:xfrm>
        <a:prstGeom prst="swooshArrow">
          <a:avLst>
            <a:gd name="adj1" fmla="val 25000"/>
            <a:gd name="adj2" fmla="val 25000"/>
          </a:avLst>
        </a:prstGeom>
      </dgm:spPr>
    </dgm:pt>
    <dgm:pt modelId="{E051CFF3-72A3-4630-932D-68B6C049322E}" type="pres">
      <dgm:prSet presAssocID="{8D9EF944-16B5-4588-BE0C-C074C280C267}" presName="arrowDiagram5" presStyleCnt="0"/>
      <dgm:spPr/>
    </dgm:pt>
    <dgm:pt modelId="{5B30B591-795E-447F-9B45-57F0AF2113A9}" type="pres">
      <dgm:prSet presAssocID="{281D5EEE-12E8-40D0-B7AE-487D7045C8BD}" presName="bullet5a" presStyleLbl="node1" presStyleIdx="0" presStyleCnt="5" custLinFactNeighborX="1655" custLinFactNeighborY="-64817"/>
      <dgm:spPr>
        <a:xfrm>
          <a:off x="1029498" y="2627695"/>
          <a:ext cx="135144" cy="135144"/>
        </a:xfrm>
        <a:prstGeom prst="ellipse">
          <a:avLst/>
        </a:prstGeom>
      </dgm:spPr>
    </dgm:pt>
    <dgm:pt modelId="{F7214053-E713-441F-B4CB-881B377D9B4C}" type="pres">
      <dgm:prSet presAssocID="{281D5EEE-12E8-40D0-B7AE-487D7045C8BD}" presName="textBox5a" presStyleLbl="revTx" presStyleIdx="0" presStyleCnt="5" custScaleX="165204" custScaleY="130680" custLinFactX="48018" custLinFactNeighborX="100000" custLinFactNeighborY="-67561">
        <dgm:presLayoutVars>
          <dgm:bulletEnabled val="1"/>
        </dgm:presLayoutVars>
      </dgm:prSet>
      <dgm:spPr>
        <a:prstGeom prst="rect">
          <a:avLst/>
        </a:prstGeom>
      </dgm:spPr>
    </dgm:pt>
    <dgm:pt modelId="{F289C041-1188-44AB-8972-41EBAC9F9363}" type="pres">
      <dgm:prSet presAssocID="{DD4C81D8-6894-400B-896C-679877DE39D7}" presName="bullet5b" presStyleLbl="node1" presStyleIdx="1" presStyleCnt="5" custLinFactX="99378" custLinFactNeighborX="100000" custLinFactNeighborY="-81955"/>
      <dgm:spPr>
        <a:xfrm>
          <a:off x="3402261" y="1512168"/>
          <a:ext cx="211530" cy="211530"/>
        </a:xfrm>
        <a:prstGeom prst="ellipse">
          <a:avLst/>
        </a:prstGeom>
      </dgm:spPr>
    </dgm:pt>
    <dgm:pt modelId="{8B574943-EA1D-491B-A754-A384E0A348C1}" type="pres">
      <dgm:prSet presAssocID="{DD4C81D8-6894-400B-896C-679877DE39D7}" presName="textBox5b" presStyleLbl="revTx" presStyleIdx="1" presStyleCnt="5" custScaleX="132503" custScaleY="58859" custLinFactX="-48862" custLinFactNeighborX="-100000" custLinFactNeighborY="22950">
        <dgm:presLayoutVars>
          <dgm:bulletEnabled val="1"/>
        </dgm:presLayoutVars>
      </dgm:prSet>
      <dgm:spPr>
        <a:prstGeom prst="rect">
          <a:avLst/>
        </a:prstGeom>
      </dgm:spPr>
    </dgm:pt>
    <dgm:pt modelId="{1E1D70AE-D17F-4DA4-B347-38C7CCBE8D03}" type="pres">
      <dgm:prSet presAssocID="{0E86D05E-5919-4917-B4F7-802BF66D1584}" presName="bullet5c" presStyleLbl="node1" presStyleIdx="2" presStyleCnt="5" custLinFactX="100000" custLinFactNeighborX="163184" custLinFactNeighborY="-57109"/>
      <dgm:spPr>
        <a:xfrm>
          <a:off x="4770412" y="1080119"/>
          <a:ext cx="282040" cy="282040"/>
        </a:xfrm>
        <a:prstGeom prst="ellipse">
          <a:avLst/>
        </a:prstGeom>
      </dgm:spPr>
    </dgm:pt>
    <dgm:pt modelId="{ED4DC459-674B-455A-9DDA-6BE9463530B0}" type="pres">
      <dgm:prSet presAssocID="{0E86D05E-5919-4917-B4F7-802BF66D1584}" presName="textBox5c" presStyleLbl="revTx" presStyleIdx="2" presStyleCnt="5" custScaleY="68688" custLinFactNeighborX="38520" custLinFactNeighborY="-14358">
        <dgm:presLayoutVars>
          <dgm:bulletEnabled val="1"/>
        </dgm:presLayoutVars>
      </dgm:prSet>
      <dgm:spPr>
        <a:prstGeom prst="rect">
          <a:avLst/>
        </a:prstGeom>
      </dgm:spPr>
    </dgm:pt>
    <dgm:pt modelId="{AE1A2C58-5134-4D9D-9740-C77DC0350753}" type="pres">
      <dgm:prSet presAssocID="{42F58131-B34F-487E-A46C-178294C23B3F}" presName="bullet5d" presStyleLbl="node1" presStyleIdx="3" presStyleCnt="5" custLinFactX="100000" custLinFactNeighborX="127239" custLinFactNeighborY="-29372"/>
      <dgm:spPr>
        <a:xfrm>
          <a:off x="5922539" y="792087"/>
          <a:ext cx="364302" cy="364302"/>
        </a:xfrm>
        <a:prstGeom prst="ellipse">
          <a:avLst/>
        </a:prstGeom>
      </dgm:spPr>
    </dgm:pt>
    <dgm:pt modelId="{79E7705B-ACD9-41AC-8E22-611726CBF08E}" type="pres">
      <dgm:prSet presAssocID="{42F58131-B34F-487E-A46C-178294C23B3F}" presName="textBox5d" presStyleLbl="revTx" presStyleIdx="3" presStyleCnt="5" custScaleX="76680" custScaleY="53977" custLinFactNeighborX="26959" custLinFactNeighborY="-16942">
        <dgm:presLayoutVars>
          <dgm:bulletEnabled val="1"/>
        </dgm:presLayoutVars>
      </dgm:prSet>
      <dgm:spPr>
        <a:prstGeom prst="rect">
          <a:avLst/>
        </a:prstGeom>
      </dgm:spPr>
    </dgm:pt>
    <dgm:pt modelId="{91EDD644-3408-4AB9-974D-886DFC2AD551}" type="pres">
      <dgm:prSet presAssocID="{53093D7D-2296-4198-9856-ED2AC116984E}" presName="bullet5e" presStyleLbl="node1" presStyleIdx="4" presStyleCnt="5" custLinFactX="77999" custLinFactNeighborX="100000" custLinFactNeighborY="-19117"/>
      <dgm:spPr>
        <a:xfrm>
          <a:off x="6930654" y="504056"/>
          <a:ext cx="464192" cy="464192"/>
        </a:xfrm>
        <a:prstGeom prst="ellipse">
          <a:avLst/>
        </a:prstGeom>
      </dgm:spPr>
    </dgm:pt>
    <dgm:pt modelId="{B9E64C12-816D-42E9-9E1E-4FAB47AB33BF}" type="pres">
      <dgm:prSet presAssocID="{53093D7D-2296-4198-9856-ED2AC116984E}" presName="textBox5e" presStyleLbl="revTx" presStyleIdx="4" presStyleCnt="5" custScaleX="105225" custScaleY="33522" custLinFactNeighborX="25187" custLinFactNeighborY="-2809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F0FFA08-E336-4126-933B-839B6418292B}" type="presOf" srcId="{0E86D05E-5919-4917-B4F7-802BF66D1584}" destId="{ED4DC459-674B-455A-9DDA-6BE9463530B0}" srcOrd="0" destOrd="0" presId="urn:microsoft.com/office/officeart/2005/8/layout/arrow2"/>
    <dgm:cxn modelId="{8F3B6C53-711B-4513-9819-17BC9E7B3C34}" srcId="{8D9EF944-16B5-4588-BE0C-C074C280C267}" destId="{53093D7D-2296-4198-9856-ED2AC116984E}" srcOrd="4" destOrd="0" parTransId="{42459102-EAF1-423C-808E-E6EF7E82FC78}" sibTransId="{CA487CB3-E3D2-405E-A276-48D2D71E6C4C}"/>
    <dgm:cxn modelId="{E3E9457D-2A29-48A2-9BE1-2BCA6D3A10E4}" srcId="{8D9EF944-16B5-4588-BE0C-C074C280C267}" destId="{281D5EEE-12E8-40D0-B7AE-487D7045C8BD}" srcOrd="0" destOrd="0" parTransId="{5A024C56-5CFA-411E-B5A4-8406548D627B}" sibTransId="{DADC5D98-700D-4610-9BAF-21D419253F1C}"/>
    <dgm:cxn modelId="{ACAF9680-867C-47A4-A641-EDB1271FA726}" type="presOf" srcId="{DD4C81D8-6894-400B-896C-679877DE39D7}" destId="{8B574943-EA1D-491B-A754-A384E0A348C1}" srcOrd="0" destOrd="0" presId="urn:microsoft.com/office/officeart/2005/8/layout/arrow2"/>
    <dgm:cxn modelId="{96861681-0744-4057-AFEF-7D92D5E983DA}" type="presOf" srcId="{53093D7D-2296-4198-9856-ED2AC116984E}" destId="{B9E64C12-816D-42E9-9E1E-4FAB47AB33BF}" srcOrd="0" destOrd="0" presId="urn:microsoft.com/office/officeart/2005/8/layout/arrow2"/>
    <dgm:cxn modelId="{CD792E84-D10F-4D22-81B1-ED220E5E9F31}" srcId="{8D9EF944-16B5-4588-BE0C-C074C280C267}" destId="{42F58131-B34F-487E-A46C-178294C23B3F}" srcOrd="3" destOrd="0" parTransId="{31B7413C-E388-4F57-8532-EFB25A48DAD7}" sibTransId="{CB425D53-6499-4C10-BFDF-E1B0EF3D7971}"/>
    <dgm:cxn modelId="{AFEEED85-3029-4801-A914-F2C7915B622F}" srcId="{8D9EF944-16B5-4588-BE0C-C074C280C267}" destId="{0E86D05E-5919-4917-B4F7-802BF66D1584}" srcOrd="2" destOrd="0" parTransId="{B45596B0-0A29-4BD1-8AEE-4CB8591DF228}" sibTransId="{7C110C7E-BD38-4F31-9E06-2E181670A793}"/>
    <dgm:cxn modelId="{45C330B2-0889-4547-BAA1-D2B9F3BAC922}" type="presOf" srcId="{8D9EF944-16B5-4588-BE0C-C074C280C267}" destId="{03FCD4AE-0402-43EF-8C6B-AD3D0E47A71B}" srcOrd="0" destOrd="0" presId="urn:microsoft.com/office/officeart/2005/8/layout/arrow2"/>
    <dgm:cxn modelId="{E03FB3C6-77DE-43A3-BB18-3F340DBA1B04}" type="presOf" srcId="{42F58131-B34F-487E-A46C-178294C23B3F}" destId="{79E7705B-ACD9-41AC-8E22-611726CBF08E}" srcOrd="0" destOrd="0" presId="urn:microsoft.com/office/officeart/2005/8/layout/arrow2"/>
    <dgm:cxn modelId="{5BA8C3D6-3CBA-49D7-A42D-AE7F65F53974}" srcId="{8D9EF944-16B5-4588-BE0C-C074C280C267}" destId="{DD4C81D8-6894-400B-896C-679877DE39D7}" srcOrd="1" destOrd="0" parTransId="{67E79809-88EE-45A0-91BF-55A1C72E65EE}" sibTransId="{DE7020BC-4FA5-4F21-8CAF-5E0CE8A1448C}"/>
    <dgm:cxn modelId="{0AB755D9-1DA3-4ED3-B2A5-7D82F68C999B}" type="presOf" srcId="{281D5EEE-12E8-40D0-B7AE-487D7045C8BD}" destId="{F7214053-E713-441F-B4CB-881B377D9B4C}" srcOrd="0" destOrd="0" presId="urn:microsoft.com/office/officeart/2005/8/layout/arrow2"/>
    <dgm:cxn modelId="{D5B1A51E-8B73-4BC2-90BF-DFB5DAB5F435}" type="presParOf" srcId="{03FCD4AE-0402-43EF-8C6B-AD3D0E47A71B}" destId="{4E51EAA0-F01F-4A4E-9CEE-4369BC986987}" srcOrd="0" destOrd="0" presId="urn:microsoft.com/office/officeart/2005/8/layout/arrow2"/>
    <dgm:cxn modelId="{1BB8B0E5-AF05-4021-9B23-6C8A4748AFEA}" type="presParOf" srcId="{03FCD4AE-0402-43EF-8C6B-AD3D0E47A71B}" destId="{E051CFF3-72A3-4630-932D-68B6C049322E}" srcOrd="1" destOrd="0" presId="urn:microsoft.com/office/officeart/2005/8/layout/arrow2"/>
    <dgm:cxn modelId="{BFA9EC90-C6EF-4C8B-A06D-ADAA1842321E}" type="presParOf" srcId="{E051CFF3-72A3-4630-932D-68B6C049322E}" destId="{5B30B591-795E-447F-9B45-57F0AF2113A9}" srcOrd="0" destOrd="0" presId="urn:microsoft.com/office/officeart/2005/8/layout/arrow2"/>
    <dgm:cxn modelId="{37DED08D-4E51-4778-A8DA-CA5FBCFB6DB1}" type="presParOf" srcId="{E051CFF3-72A3-4630-932D-68B6C049322E}" destId="{F7214053-E713-441F-B4CB-881B377D9B4C}" srcOrd="1" destOrd="0" presId="urn:microsoft.com/office/officeart/2005/8/layout/arrow2"/>
    <dgm:cxn modelId="{FD481BAB-6E75-4FEB-A38B-DA0746FD1816}" type="presParOf" srcId="{E051CFF3-72A3-4630-932D-68B6C049322E}" destId="{F289C041-1188-44AB-8972-41EBAC9F9363}" srcOrd="2" destOrd="0" presId="urn:microsoft.com/office/officeart/2005/8/layout/arrow2"/>
    <dgm:cxn modelId="{0D10B330-C7BB-40F9-88F8-1B5940011D90}" type="presParOf" srcId="{E051CFF3-72A3-4630-932D-68B6C049322E}" destId="{8B574943-EA1D-491B-A754-A384E0A348C1}" srcOrd="3" destOrd="0" presId="urn:microsoft.com/office/officeart/2005/8/layout/arrow2"/>
    <dgm:cxn modelId="{9DE419D9-41A4-4EDE-BDAB-04272E91FEA3}" type="presParOf" srcId="{E051CFF3-72A3-4630-932D-68B6C049322E}" destId="{1E1D70AE-D17F-4DA4-B347-38C7CCBE8D03}" srcOrd="4" destOrd="0" presId="urn:microsoft.com/office/officeart/2005/8/layout/arrow2"/>
    <dgm:cxn modelId="{B4813E4B-666E-42BB-8C16-27610E54FF81}" type="presParOf" srcId="{E051CFF3-72A3-4630-932D-68B6C049322E}" destId="{ED4DC459-674B-455A-9DDA-6BE9463530B0}" srcOrd="5" destOrd="0" presId="urn:microsoft.com/office/officeart/2005/8/layout/arrow2"/>
    <dgm:cxn modelId="{B16467AC-E663-4250-BB67-A4842A0659B7}" type="presParOf" srcId="{E051CFF3-72A3-4630-932D-68B6C049322E}" destId="{AE1A2C58-5134-4D9D-9740-C77DC0350753}" srcOrd="6" destOrd="0" presId="urn:microsoft.com/office/officeart/2005/8/layout/arrow2"/>
    <dgm:cxn modelId="{1E34A66B-6120-4856-BF23-DF527AA94870}" type="presParOf" srcId="{E051CFF3-72A3-4630-932D-68B6C049322E}" destId="{79E7705B-ACD9-41AC-8E22-611726CBF08E}" srcOrd="7" destOrd="0" presId="urn:microsoft.com/office/officeart/2005/8/layout/arrow2"/>
    <dgm:cxn modelId="{8C85C54B-E84F-41AF-A24C-05FC90530B43}" type="presParOf" srcId="{E051CFF3-72A3-4630-932D-68B6C049322E}" destId="{91EDD644-3408-4AB9-974D-886DFC2AD551}" srcOrd="8" destOrd="0" presId="urn:microsoft.com/office/officeart/2005/8/layout/arrow2"/>
    <dgm:cxn modelId="{F177177B-5640-4BCF-9739-7C54BC399FDE}" type="presParOf" srcId="{E051CFF3-72A3-4630-932D-68B6C049322E}" destId="{B9E64C12-816D-42E9-9E1E-4FAB47AB33BF}" srcOrd="9" destOrd="0" presId="urn:microsoft.com/office/officeart/2005/8/layout/arrow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4809F-7C0F-4B0B-AEF7-134962DD118B}">
      <dsp:nvSpPr>
        <dsp:cNvPr id="0" name=""/>
        <dsp:cNvSpPr/>
      </dsp:nvSpPr>
      <dsp:spPr>
        <a:xfrm>
          <a:off x="-190992" y="0"/>
          <a:ext cx="5638800" cy="5638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8EC2-191E-4A96-BEF9-31088350C257}">
      <dsp:nvSpPr>
        <dsp:cNvPr id="0" name=""/>
        <dsp:cNvSpPr/>
      </dsp:nvSpPr>
      <dsp:spPr>
        <a:xfrm>
          <a:off x="1656446" y="416459"/>
          <a:ext cx="5609142" cy="662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Sultan bold" pitchFamily="2" charset="-78"/>
            </a:rPr>
            <a:t>قياس حجم قوة العمل المصرية المدنية داخل الدولة وخصائصها المختلفة</a:t>
          </a:r>
          <a:r>
            <a:rPr lang="ar-EG" sz="2000" kern="1200" dirty="0">
              <a:cs typeface="Sultan bold" pitchFamily="2" charset="-78"/>
            </a:rPr>
            <a:t>.</a:t>
          </a:r>
          <a:endParaRPr lang="ar-EG" sz="2000" kern="1200" dirty="0"/>
        </a:p>
      </dsp:txBody>
      <dsp:txXfrm>
        <a:off x="1688776" y="448789"/>
        <a:ext cx="5544482" cy="597613"/>
      </dsp:txXfrm>
    </dsp:sp>
    <dsp:sp modelId="{9330469A-9607-4E40-BE6C-5CCFA87A4726}">
      <dsp:nvSpPr>
        <dsp:cNvPr id="0" name=""/>
        <dsp:cNvSpPr/>
      </dsp:nvSpPr>
      <dsp:spPr>
        <a:xfrm>
          <a:off x="1592139" y="1398891"/>
          <a:ext cx="5658439" cy="752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Sultan bold" pitchFamily="2" charset="-78"/>
            </a:rPr>
            <a:t>قياس مستوى التشغيل والتوظف بالمجتمع وبالمناطق الجغرافية المختلفة بالجمهورية</a:t>
          </a:r>
          <a:endParaRPr lang="ar-EG" sz="2000" kern="1200" dirty="0"/>
        </a:p>
      </dsp:txBody>
      <dsp:txXfrm>
        <a:off x="1628873" y="1435625"/>
        <a:ext cx="5584971" cy="679041"/>
      </dsp:txXfrm>
    </dsp:sp>
    <dsp:sp modelId="{58CCB2B6-6530-4AA3-86AA-38741A0EE389}">
      <dsp:nvSpPr>
        <dsp:cNvPr id="0" name=""/>
        <dsp:cNvSpPr/>
      </dsp:nvSpPr>
      <dsp:spPr>
        <a:xfrm>
          <a:off x="1515939" y="2411546"/>
          <a:ext cx="5785549" cy="1048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cs typeface="Sultan bold" pitchFamily="2" charset="-78"/>
            </a:rPr>
            <a:t>رصد </a:t>
          </a:r>
          <a:r>
            <a:rPr lang="ar-SA" sz="1800" kern="1200" dirty="0">
              <a:cs typeface="Sultan bold" pitchFamily="2" charset="-78"/>
            </a:rPr>
            <a:t>التوزيع الجغرافي للمشتغلين وفقاً لعدد من الخصائص أهمها :</a:t>
          </a:r>
          <a:endParaRPr lang="en-US" sz="1800" kern="1200" dirty="0">
            <a:cs typeface="Sultan bold" pitchFamily="2" charset="-78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cs typeface="Sultan bold" pitchFamily="2" charset="-78"/>
            </a:rPr>
            <a:t>( النوع – السن – الحالة التعليمية – الحالة العملية – المهنة – النشاط الإقتصادى – القطاع –الاستقرار فى العمل– ساعات العمل )</a:t>
          </a:r>
          <a:r>
            <a:rPr lang="en-US" sz="1800" kern="1200" dirty="0">
              <a:cs typeface="Sultan bold" pitchFamily="2" charset="-78"/>
            </a:rPr>
            <a:t>.</a:t>
          </a:r>
          <a:r>
            <a:rPr lang="ar-SA" sz="1800" kern="1200" dirty="0">
              <a:cs typeface="Sultan bold" pitchFamily="2" charset="-78"/>
            </a:rPr>
            <a:t> </a:t>
          </a:r>
          <a:endParaRPr lang="ar-EG" sz="1800" kern="1200" dirty="0"/>
        </a:p>
      </dsp:txBody>
      <dsp:txXfrm>
        <a:off x="1567115" y="2462722"/>
        <a:ext cx="5683197" cy="945997"/>
      </dsp:txXfrm>
    </dsp:sp>
    <dsp:sp modelId="{2D6AAC85-DAD6-4A44-AB99-BAD8642FCCED}">
      <dsp:nvSpPr>
        <dsp:cNvPr id="0" name=""/>
        <dsp:cNvSpPr/>
      </dsp:nvSpPr>
      <dsp:spPr>
        <a:xfrm>
          <a:off x="1515958" y="3656665"/>
          <a:ext cx="5753332" cy="1681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cs typeface="Sultan bold" pitchFamily="2" charset="-78"/>
            </a:rPr>
            <a:t>رصد </a:t>
          </a:r>
          <a:r>
            <a:rPr lang="ar-SA" sz="2000" kern="1200" dirty="0">
              <a:cs typeface="Sultan bold" pitchFamily="2" charset="-78"/>
            </a:rPr>
            <a:t>التوزيع الجغرافي للمتعطلين وفقاً للخصائص التالية : </a:t>
          </a:r>
          <a:endParaRPr lang="ar-EG" sz="2000" kern="1200" dirty="0">
            <a:cs typeface="Sultan bold" pitchFamily="2" charset="-78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cs typeface="Sultan bold" pitchFamily="2" charset="-78"/>
            </a:rPr>
            <a:t>(</a:t>
          </a:r>
          <a:r>
            <a:rPr lang="ar-SA" sz="2000" kern="1200" dirty="0">
              <a:cs typeface="Sultan bold" pitchFamily="2" charset="-78"/>
            </a:rPr>
            <a:t>النوع – السن– الحالة التعليمية– مدة التعطل– نوع التعطل (سبق له العمل / لم يسبق له العمل ) المهنة والنشاط الإقتصادى  بالنسبة للمتعطل الذى سبق له العمل</a:t>
          </a:r>
          <a:endParaRPr lang="en-US" sz="2000" kern="1200" dirty="0">
            <a:cs typeface="Sultan bold" pitchFamily="2" charset="-78"/>
          </a:endParaRPr>
        </a:p>
      </dsp:txBody>
      <dsp:txXfrm>
        <a:off x="1598036" y="3738743"/>
        <a:ext cx="5589176" cy="1517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2063F-EC95-4614-B776-95996CA08F01}">
      <dsp:nvSpPr>
        <dsp:cNvPr id="0" name=""/>
        <dsp:cNvSpPr/>
      </dsp:nvSpPr>
      <dsp:spPr>
        <a:xfrm>
          <a:off x="2514599" y="990597"/>
          <a:ext cx="3048000" cy="287020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altLang="zh-CN" sz="3000" kern="1200" dirty="0">
              <a:latin typeface="Times New Roman" pitchFamily="18" charset="0"/>
              <a:cs typeface="Sultan bold" pitchFamily="2" charset="-78"/>
            </a:rPr>
            <a:t>وحــــــــدة البحـــــــث</a:t>
          </a:r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cs typeface="Sultan bold" pitchFamily="2" charset="-78"/>
            </a:rPr>
            <a:t>هي الأسرة المعيشية </a:t>
          </a:r>
          <a:r>
            <a:rPr lang="ar-EG" altLang="zh-CN" sz="3000" kern="1200" dirty="0">
              <a:latin typeface="Times New Roman" pitchFamily="18" charset="0"/>
              <a:cs typeface="Sultan bold" pitchFamily="2" charset="-78"/>
            </a:rPr>
            <a:t> </a:t>
          </a:r>
          <a:endParaRPr lang="ar-EG" sz="3000" kern="1200" dirty="0"/>
        </a:p>
      </dsp:txBody>
      <dsp:txXfrm>
        <a:off x="2960968" y="1410929"/>
        <a:ext cx="2155262" cy="2029541"/>
      </dsp:txXfrm>
    </dsp:sp>
    <dsp:sp modelId="{67DD9D35-6C87-43AD-83EA-EA72D5DC1B9B}">
      <dsp:nvSpPr>
        <dsp:cNvPr id="0" name=""/>
        <dsp:cNvSpPr/>
      </dsp:nvSpPr>
      <dsp:spPr>
        <a:xfrm>
          <a:off x="3365846" y="480"/>
          <a:ext cx="1345505" cy="13455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cs typeface="Sultan bold" pitchFamily="2" charset="-78"/>
            </a:rPr>
            <a:t>فرد أو مجموعة أفراد </a:t>
          </a:r>
          <a:endParaRPr lang="ar-EG" sz="1800" kern="1200" dirty="0"/>
        </a:p>
      </dsp:txBody>
      <dsp:txXfrm>
        <a:off x="3562891" y="197525"/>
        <a:ext cx="951415" cy="951415"/>
      </dsp:txXfrm>
    </dsp:sp>
    <dsp:sp modelId="{F1E686FA-C1DC-4F71-A4C5-C74D1BCC91A2}">
      <dsp:nvSpPr>
        <dsp:cNvPr id="0" name=""/>
        <dsp:cNvSpPr/>
      </dsp:nvSpPr>
      <dsp:spPr>
        <a:xfrm>
          <a:off x="5118313" y="1752947"/>
          <a:ext cx="1345505" cy="13455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cs typeface="Sultan bold" pitchFamily="2" charset="-78"/>
            </a:rPr>
            <a:t>تربطهم أو لا تربطهم صلة قرابة</a:t>
          </a:r>
          <a:endParaRPr lang="ar-EG" sz="1800" kern="1200" dirty="0"/>
        </a:p>
      </dsp:txBody>
      <dsp:txXfrm>
        <a:off x="5315358" y="1949992"/>
        <a:ext cx="951415" cy="951415"/>
      </dsp:txXfrm>
    </dsp:sp>
    <dsp:sp modelId="{AE24D8D2-3C05-41E9-8F14-332DC8979019}">
      <dsp:nvSpPr>
        <dsp:cNvPr id="0" name=""/>
        <dsp:cNvSpPr/>
      </dsp:nvSpPr>
      <dsp:spPr>
        <a:xfrm>
          <a:off x="3365846" y="3505414"/>
          <a:ext cx="1345505" cy="13455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cs typeface="Sultan bold" pitchFamily="2" charset="-78"/>
            </a:rPr>
            <a:t>يشتركون معاً في ظروف معيشية </a:t>
          </a:r>
          <a:endParaRPr lang="ar-EG" sz="1800" kern="1200" dirty="0"/>
        </a:p>
      </dsp:txBody>
      <dsp:txXfrm>
        <a:off x="3562891" y="3702459"/>
        <a:ext cx="951415" cy="951415"/>
      </dsp:txXfrm>
    </dsp:sp>
    <dsp:sp modelId="{C83E47A6-5A8A-458B-88A6-0E0B5F639D87}">
      <dsp:nvSpPr>
        <dsp:cNvPr id="0" name=""/>
        <dsp:cNvSpPr/>
      </dsp:nvSpPr>
      <dsp:spPr>
        <a:xfrm>
          <a:off x="1613379" y="1752947"/>
          <a:ext cx="1345505" cy="134550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cs typeface="Sultan bold" pitchFamily="2" charset="-78"/>
            </a:rPr>
            <a:t>إقامة لمدة 6 شهور فأكثر</a:t>
          </a:r>
        </a:p>
      </dsp:txBody>
      <dsp:txXfrm>
        <a:off x="1810424" y="1949992"/>
        <a:ext cx="951415" cy="951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AAF6F-4C50-4D6A-B8D6-8333F6800EF4}">
      <dsp:nvSpPr>
        <dsp:cNvPr id="0" name=""/>
        <dsp:cNvSpPr/>
      </dsp:nvSpPr>
      <dsp:spPr>
        <a:xfrm>
          <a:off x="3262709" y="2018004"/>
          <a:ext cx="1630668" cy="1630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cs typeface="Sultan bold" pitchFamily="2" charset="-78"/>
            </a:rPr>
            <a:t>السكان خارج القوى البشرية</a:t>
          </a:r>
          <a:endParaRPr lang="ar-EG" sz="2300" kern="1200" dirty="0"/>
        </a:p>
      </dsp:txBody>
      <dsp:txXfrm>
        <a:off x="3501515" y="2256810"/>
        <a:ext cx="1153056" cy="1153056"/>
      </dsp:txXfrm>
    </dsp:sp>
    <dsp:sp modelId="{48651F9E-5F4E-442C-BCB5-6D464354C3B3}">
      <dsp:nvSpPr>
        <dsp:cNvPr id="0" name=""/>
        <dsp:cNvSpPr/>
      </dsp:nvSpPr>
      <dsp:spPr>
        <a:xfrm rot="16200000">
          <a:off x="3832129" y="1754257"/>
          <a:ext cx="491829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91829" y="178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500" kern="1200"/>
        </a:p>
      </dsp:txBody>
      <dsp:txXfrm>
        <a:off x="4065748" y="1759794"/>
        <a:ext cx="24591" cy="24591"/>
      </dsp:txXfrm>
    </dsp:sp>
    <dsp:sp modelId="{BD3B7E22-450D-486B-96D3-F8C7A1455508}">
      <dsp:nvSpPr>
        <dsp:cNvPr id="0" name=""/>
        <dsp:cNvSpPr/>
      </dsp:nvSpPr>
      <dsp:spPr>
        <a:xfrm>
          <a:off x="3262709" y="-104492"/>
          <a:ext cx="1630668" cy="16306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100" kern="1200" dirty="0">
              <a:cs typeface="Sultan bold" pitchFamily="2" charset="-78"/>
            </a:rPr>
            <a:t>صغار السن أقل من 6 سنوات</a:t>
          </a:r>
          <a:endParaRPr lang="ar-EG" sz="2100" kern="1200" dirty="0"/>
        </a:p>
      </dsp:txBody>
      <dsp:txXfrm>
        <a:off x="3501515" y="134314"/>
        <a:ext cx="1153056" cy="1153056"/>
      </dsp:txXfrm>
    </dsp:sp>
    <dsp:sp modelId="{7D43105E-9001-4255-BDD3-99ED0D66909F}">
      <dsp:nvSpPr>
        <dsp:cNvPr id="0" name=""/>
        <dsp:cNvSpPr/>
      </dsp:nvSpPr>
      <dsp:spPr>
        <a:xfrm rot="1256458">
          <a:off x="4803302" y="3302915"/>
          <a:ext cx="1096815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1096815" y="178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500" kern="1200"/>
        </a:p>
      </dsp:txBody>
      <dsp:txXfrm>
        <a:off x="5324289" y="3293328"/>
        <a:ext cx="54840" cy="54840"/>
      </dsp:txXfrm>
    </dsp:sp>
    <dsp:sp modelId="{E31DE9F8-3BF0-4D53-9BA7-6BDFC81E6A90}">
      <dsp:nvSpPr>
        <dsp:cNvPr id="0" name=""/>
        <dsp:cNvSpPr/>
      </dsp:nvSpPr>
      <dsp:spPr>
        <a:xfrm>
          <a:off x="5794670" y="2833283"/>
          <a:ext cx="2113118" cy="2122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cs typeface="Sultan bold" pitchFamily="2" charset="-78"/>
            </a:rPr>
            <a:t>الأفراد 65 سنة فأكثر ولا يعملون (مسنين)</a:t>
          </a:r>
          <a:endParaRPr lang="ar-EG" sz="2400" kern="1200" dirty="0"/>
        </a:p>
      </dsp:txBody>
      <dsp:txXfrm>
        <a:off x="6104129" y="3144132"/>
        <a:ext cx="1494200" cy="1500911"/>
      </dsp:txXfrm>
    </dsp:sp>
    <dsp:sp modelId="{3A08EF65-A3B6-4408-97A6-6F1D3D5ED592}">
      <dsp:nvSpPr>
        <dsp:cNvPr id="0" name=""/>
        <dsp:cNvSpPr/>
      </dsp:nvSpPr>
      <dsp:spPr>
        <a:xfrm rot="9505836">
          <a:off x="2544126" y="3262999"/>
          <a:ext cx="803823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03823" y="178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500" kern="1200"/>
        </a:p>
      </dsp:txBody>
      <dsp:txXfrm rot="10800000">
        <a:off x="2925942" y="3260737"/>
        <a:ext cx="40191" cy="40191"/>
      </dsp:txXfrm>
    </dsp:sp>
    <dsp:sp modelId="{8E17BC69-9344-4A14-9914-1A51E4176110}">
      <dsp:nvSpPr>
        <dsp:cNvPr id="0" name=""/>
        <dsp:cNvSpPr/>
      </dsp:nvSpPr>
      <dsp:spPr>
        <a:xfrm>
          <a:off x="670713" y="2772792"/>
          <a:ext cx="1966097" cy="2037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100" kern="1200" dirty="0">
              <a:cs typeface="Sultan bold" pitchFamily="2" charset="-78"/>
            </a:rPr>
            <a:t>المصاب بعجز كلى ( غير قادر على العمل بصفة دائمة ). </a:t>
          </a:r>
          <a:endParaRPr lang="ar-EG" sz="2100" kern="1200" dirty="0"/>
        </a:p>
      </dsp:txBody>
      <dsp:txXfrm>
        <a:off x="958641" y="3071218"/>
        <a:ext cx="1390241" cy="144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C7C7C-01B6-4DBF-9E56-85E5E5957862}">
      <dsp:nvSpPr>
        <dsp:cNvPr id="0" name=""/>
        <dsp:cNvSpPr/>
      </dsp:nvSpPr>
      <dsp:spPr>
        <a:xfrm>
          <a:off x="3956611" y="560217"/>
          <a:ext cx="593604" cy="29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604" y="2923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05312-67D7-4E13-B27F-44D31ACDC454}">
      <dsp:nvSpPr>
        <dsp:cNvPr id="0" name=""/>
        <dsp:cNvSpPr/>
      </dsp:nvSpPr>
      <dsp:spPr>
        <a:xfrm>
          <a:off x="7764391" y="2404692"/>
          <a:ext cx="513704" cy="1366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557"/>
              </a:lnTo>
              <a:lnTo>
                <a:pt x="513704" y="1301557"/>
              </a:lnTo>
              <a:lnTo>
                <a:pt x="513704" y="13660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16846-86DC-412C-B7ED-45A3C57E563F}">
      <dsp:nvSpPr>
        <dsp:cNvPr id="0" name=""/>
        <dsp:cNvSpPr/>
      </dsp:nvSpPr>
      <dsp:spPr>
        <a:xfrm>
          <a:off x="7764391" y="2404692"/>
          <a:ext cx="483745" cy="29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56"/>
              </a:lnTo>
              <a:lnTo>
                <a:pt x="483745" y="226756"/>
              </a:lnTo>
              <a:lnTo>
                <a:pt x="483745" y="2912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E4065-A1FD-40E2-8F90-36B52836B7E6}">
      <dsp:nvSpPr>
        <dsp:cNvPr id="0" name=""/>
        <dsp:cNvSpPr/>
      </dsp:nvSpPr>
      <dsp:spPr>
        <a:xfrm>
          <a:off x="7336180" y="2404692"/>
          <a:ext cx="428210" cy="282669"/>
        </a:xfrm>
        <a:custGeom>
          <a:avLst/>
          <a:gdLst/>
          <a:ahLst/>
          <a:cxnLst/>
          <a:rect l="0" t="0" r="0" b="0"/>
          <a:pathLst>
            <a:path>
              <a:moveTo>
                <a:pt x="428210" y="0"/>
              </a:moveTo>
              <a:lnTo>
                <a:pt x="428210" y="218161"/>
              </a:lnTo>
              <a:lnTo>
                <a:pt x="0" y="218161"/>
              </a:lnTo>
              <a:lnTo>
                <a:pt x="0" y="2826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04B6E-9BFE-4717-9CDB-371C9EC367C0}">
      <dsp:nvSpPr>
        <dsp:cNvPr id="0" name=""/>
        <dsp:cNvSpPr/>
      </dsp:nvSpPr>
      <dsp:spPr>
        <a:xfrm>
          <a:off x="7210194" y="2404692"/>
          <a:ext cx="554196" cy="1557707"/>
        </a:xfrm>
        <a:custGeom>
          <a:avLst/>
          <a:gdLst/>
          <a:ahLst/>
          <a:cxnLst/>
          <a:rect l="0" t="0" r="0" b="0"/>
          <a:pathLst>
            <a:path>
              <a:moveTo>
                <a:pt x="554196" y="0"/>
              </a:moveTo>
              <a:lnTo>
                <a:pt x="554196" y="1493199"/>
              </a:lnTo>
              <a:lnTo>
                <a:pt x="0" y="1493199"/>
              </a:lnTo>
              <a:lnTo>
                <a:pt x="0" y="15577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CC25D-A50D-4F1B-A82B-D19EF54E4B83}">
      <dsp:nvSpPr>
        <dsp:cNvPr id="0" name=""/>
        <dsp:cNvSpPr/>
      </dsp:nvSpPr>
      <dsp:spPr>
        <a:xfrm>
          <a:off x="6951703" y="1959126"/>
          <a:ext cx="416580" cy="291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76"/>
              </a:lnTo>
              <a:lnTo>
                <a:pt x="416580" y="2919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DBEC4-8CC5-4E4E-83B5-41D3DEB19F76}">
      <dsp:nvSpPr>
        <dsp:cNvPr id="0" name=""/>
        <dsp:cNvSpPr/>
      </dsp:nvSpPr>
      <dsp:spPr>
        <a:xfrm>
          <a:off x="6009242" y="2413355"/>
          <a:ext cx="91440" cy="1012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8046"/>
              </a:lnTo>
              <a:lnTo>
                <a:pt x="48721" y="948046"/>
              </a:lnTo>
              <a:lnTo>
                <a:pt x="48721" y="10125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DC24-2A13-4E0A-9211-6644BD1126C1}">
      <dsp:nvSpPr>
        <dsp:cNvPr id="0" name=""/>
        <dsp:cNvSpPr/>
      </dsp:nvSpPr>
      <dsp:spPr>
        <a:xfrm>
          <a:off x="5985389" y="2413355"/>
          <a:ext cx="91440" cy="279904"/>
        </a:xfrm>
        <a:custGeom>
          <a:avLst/>
          <a:gdLst/>
          <a:ahLst/>
          <a:cxnLst/>
          <a:rect l="0" t="0" r="0" b="0"/>
          <a:pathLst>
            <a:path>
              <a:moveTo>
                <a:pt x="69572" y="0"/>
              </a:moveTo>
              <a:lnTo>
                <a:pt x="69572" y="215396"/>
              </a:lnTo>
              <a:lnTo>
                <a:pt x="45720" y="215396"/>
              </a:lnTo>
              <a:lnTo>
                <a:pt x="45720" y="2799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C405F-901D-4C49-8BEB-2736F4731193}">
      <dsp:nvSpPr>
        <dsp:cNvPr id="0" name=""/>
        <dsp:cNvSpPr/>
      </dsp:nvSpPr>
      <dsp:spPr>
        <a:xfrm>
          <a:off x="6450700" y="1959126"/>
          <a:ext cx="501002" cy="306079"/>
        </a:xfrm>
        <a:custGeom>
          <a:avLst/>
          <a:gdLst/>
          <a:ahLst/>
          <a:cxnLst/>
          <a:rect l="0" t="0" r="0" b="0"/>
          <a:pathLst>
            <a:path>
              <a:moveTo>
                <a:pt x="501002" y="0"/>
              </a:moveTo>
              <a:lnTo>
                <a:pt x="501002" y="306079"/>
              </a:lnTo>
              <a:lnTo>
                <a:pt x="0" y="3060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A9D0-04C1-48B9-B795-00A55EE2B010}">
      <dsp:nvSpPr>
        <dsp:cNvPr id="0" name=""/>
        <dsp:cNvSpPr/>
      </dsp:nvSpPr>
      <dsp:spPr>
        <a:xfrm>
          <a:off x="6229054" y="1464193"/>
          <a:ext cx="722649" cy="1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26"/>
              </a:lnTo>
              <a:lnTo>
                <a:pt x="722649" y="134126"/>
              </a:lnTo>
              <a:lnTo>
                <a:pt x="722649" y="1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A40F3-7D82-4814-8389-9F03857926DF}">
      <dsp:nvSpPr>
        <dsp:cNvPr id="0" name=""/>
        <dsp:cNvSpPr/>
      </dsp:nvSpPr>
      <dsp:spPr>
        <a:xfrm>
          <a:off x="3563655" y="1967724"/>
          <a:ext cx="143464" cy="2986467"/>
        </a:xfrm>
        <a:custGeom>
          <a:avLst/>
          <a:gdLst/>
          <a:ahLst/>
          <a:cxnLst/>
          <a:rect l="0" t="0" r="0" b="0"/>
          <a:pathLst>
            <a:path>
              <a:moveTo>
                <a:pt x="143464" y="0"/>
              </a:moveTo>
              <a:lnTo>
                <a:pt x="143464" y="2986467"/>
              </a:lnTo>
              <a:lnTo>
                <a:pt x="0" y="29864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FCE40-D547-4092-968A-8FD6459C116D}">
      <dsp:nvSpPr>
        <dsp:cNvPr id="0" name=""/>
        <dsp:cNvSpPr/>
      </dsp:nvSpPr>
      <dsp:spPr>
        <a:xfrm>
          <a:off x="3707119" y="1967724"/>
          <a:ext cx="301053" cy="273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0421"/>
              </a:lnTo>
              <a:lnTo>
                <a:pt x="301053" y="27304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07F51-71A1-45EB-B609-C9BD907AB21A}">
      <dsp:nvSpPr>
        <dsp:cNvPr id="0" name=""/>
        <dsp:cNvSpPr/>
      </dsp:nvSpPr>
      <dsp:spPr>
        <a:xfrm>
          <a:off x="3591270" y="1967724"/>
          <a:ext cx="115849" cy="2209464"/>
        </a:xfrm>
        <a:custGeom>
          <a:avLst/>
          <a:gdLst/>
          <a:ahLst/>
          <a:cxnLst/>
          <a:rect l="0" t="0" r="0" b="0"/>
          <a:pathLst>
            <a:path>
              <a:moveTo>
                <a:pt x="115849" y="0"/>
              </a:moveTo>
              <a:lnTo>
                <a:pt x="115849" y="2209464"/>
              </a:lnTo>
              <a:lnTo>
                <a:pt x="0" y="22094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58F3A-4C64-4269-9F81-A2E4C136FCB7}">
      <dsp:nvSpPr>
        <dsp:cNvPr id="0" name=""/>
        <dsp:cNvSpPr/>
      </dsp:nvSpPr>
      <dsp:spPr>
        <a:xfrm>
          <a:off x="3604227" y="1967724"/>
          <a:ext cx="102892" cy="1409722"/>
        </a:xfrm>
        <a:custGeom>
          <a:avLst/>
          <a:gdLst/>
          <a:ahLst/>
          <a:cxnLst/>
          <a:rect l="0" t="0" r="0" b="0"/>
          <a:pathLst>
            <a:path>
              <a:moveTo>
                <a:pt x="102892" y="0"/>
              </a:moveTo>
              <a:lnTo>
                <a:pt x="102892" y="1409722"/>
              </a:lnTo>
              <a:lnTo>
                <a:pt x="0" y="14097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6F127-7552-4B0A-BE7D-94C12F334311}">
      <dsp:nvSpPr>
        <dsp:cNvPr id="0" name=""/>
        <dsp:cNvSpPr/>
      </dsp:nvSpPr>
      <dsp:spPr>
        <a:xfrm>
          <a:off x="3707119" y="1967724"/>
          <a:ext cx="199899" cy="1674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81"/>
              </a:lnTo>
              <a:lnTo>
                <a:pt x="199899" y="16742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137DA-610D-4588-B0AD-6242B1F32024}">
      <dsp:nvSpPr>
        <dsp:cNvPr id="0" name=""/>
        <dsp:cNvSpPr/>
      </dsp:nvSpPr>
      <dsp:spPr>
        <a:xfrm>
          <a:off x="3576323" y="1967724"/>
          <a:ext cx="130796" cy="712059"/>
        </a:xfrm>
        <a:custGeom>
          <a:avLst/>
          <a:gdLst/>
          <a:ahLst/>
          <a:cxnLst/>
          <a:rect l="0" t="0" r="0" b="0"/>
          <a:pathLst>
            <a:path>
              <a:moveTo>
                <a:pt x="130796" y="0"/>
              </a:moveTo>
              <a:lnTo>
                <a:pt x="130796" y="712059"/>
              </a:lnTo>
              <a:lnTo>
                <a:pt x="0" y="7120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CE0EE-F595-42D0-9749-4733BF6BBB70}">
      <dsp:nvSpPr>
        <dsp:cNvPr id="0" name=""/>
        <dsp:cNvSpPr/>
      </dsp:nvSpPr>
      <dsp:spPr>
        <a:xfrm>
          <a:off x="3707119" y="1967724"/>
          <a:ext cx="191642" cy="64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93"/>
              </a:lnTo>
              <a:lnTo>
                <a:pt x="191642" y="6461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3DF99-AB21-40F1-9DC2-BBA81B4C41C8}">
      <dsp:nvSpPr>
        <dsp:cNvPr id="0" name=""/>
        <dsp:cNvSpPr/>
      </dsp:nvSpPr>
      <dsp:spPr>
        <a:xfrm>
          <a:off x="3707119" y="1464193"/>
          <a:ext cx="2521934" cy="196351"/>
        </a:xfrm>
        <a:custGeom>
          <a:avLst/>
          <a:gdLst/>
          <a:ahLst/>
          <a:cxnLst/>
          <a:rect l="0" t="0" r="0" b="0"/>
          <a:pathLst>
            <a:path>
              <a:moveTo>
                <a:pt x="2521934" y="0"/>
              </a:moveTo>
              <a:lnTo>
                <a:pt x="2521934" y="131844"/>
              </a:lnTo>
              <a:lnTo>
                <a:pt x="0" y="131844"/>
              </a:lnTo>
              <a:lnTo>
                <a:pt x="0" y="1963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4D1A8-F1C0-4300-BD4F-3C4F5089C4F1}">
      <dsp:nvSpPr>
        <dsp:cNvPr id="0" name=""/>
        <dsp:cNvSpPr/>
      </dsp:nvSpPr>
      <dsp:spPr>
        <a:xfrm>
          <a:off x="3956611" y="560217"/>
          <a:ext cx="2272442" cy="59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289"/>
              </a:lnTo>
              <a:lnTo>
                <a:pt x="2272442" y="532289"/>
              </a:lnTo>
              <a:lnTo>
                <a:pt x="2272442" y="5967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887C3-F574-4124-A90A-0E21BD0697C3}">
      <dsp:nvSpPr>
        <dsp:cNvPr id="0" name=""/>
        <dsp:cNvSpPr/>
      </dsp:nvSpPr>
      <dsp:spPr>
        <a:xfrm>
          <a:off x="1249682" y="1465265"/>
          <a:ext cx="91440" cy="1927214"/>
        </a:xfrm>
        <a:custGeom>
          <a:avLst/>
          <a:gdLst/>
          <a:ahLst/>
          <a:cxnLst/>
          <a:rect l="0" t="0" r="0" b="0"/>
          <a:pathLst>
            <a:path>
              <a:moveTo>
                <a:pt x="108630" y="0"/>
              </a:moveTo>
              <a:lnTo>
                <a:pt x="108630" y="1927214"/>
              </a:lnTo>
              <a:lnTo>
                <a:pt x="45720" y="1927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8105-9F80-4A2A-8164-9B9EDD6536C1}">
      <dsp:nvSpPr>
        <dsp:cNvPr id="0" name=""/>
        <dsp:cNvSpPr/>
      </dsp:nvSpPr>
      <dsp:spPr>
        <a:xfrm>
          <a:off x="1358313" y="1465265"/>
          <a:ext cx="659015" cy="72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919"/>
              </a:lnTo>
              <a:lnTo>
                <a:pt x="659015" y="655919"/>
              </a:lnTo>
              <a:lnTo>
                <a:pt x="659015" y="7204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87051-2710-4162-A546-521CAC8A6870}">
      <dsp:nvSpPr>
        <dsp:cNvPr id="0" name=""/>
        <dsp:cNvSpPr/>
      </dsp:nvSpPr>
      <dsp:spPr>
        <a:xfrm>
          <a:off x="707431" y="1465265"/>
          <a:ext cx="650881" cy="742076"/>
        </a:xfrm>
        <a:custGeom>
          <a:avLst/>
          <a:gdLst/>
          <a:ahLst/>
          <a:cxnLst/>
          <a:rect l="0" t="0" r="0" b="0"/>
          <a:pathLst>
            <a:path>
              <a:moveTo>
                <a:pt x="650881" y="0"/>
              </a:moveTo>
              <a:lnTo>
                <a:pt x="650881" y="677569"/>
              </a:lnTo>
              <a:lnTo>
                <a:pt x="0" y="677569"/>
              </a:lnTo>
              <a:lnTo>
                <a:pt x="0" y="742076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42BD98B-44E0-4A5E-9414-DC3E091E275F}">
      <dsp:nvSpPr>
        <dsp:cNvPr id="0" name=""/>
        <dsp:cNvSpPr/>
      </dsp:nvSpPr>
      <dsp:spPr>
        <a:xfrm>
          <a:off x="1358313" y="560217"/>
          <a:ext cx="2598298" cy="597869"/>
        </a:xfrm>
        <a:custGeom>
          <a:avLst/>
          <a:gdLst/>
          <a:ahLst/>
          <a:cxnLst/>
          <a:rect l="0" t="0" r="0" b="0"/>
          <a:pathLst>
            <a:path>
              <a:moveTo>
                <a:pt x="2598298" y="0"/>
              </a:moveTo>
              <a:lnTo>
                <a:pt x="2598298" y="533361"/>
              </a:lnTo>
              <a:lnTo>
                <a:pt x="0" y="533361"/>
              </a:lnTo>
              <a:lnTo>
                <a:pt x="0" y="5978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CFCCF-4295-4148-9B64-7C2DD1F7145C}">
      <dsp:nvSpPr>
        <dsp:cNvPr id="0" name=""/>
        <dsp:cNvSpPr/>
      </dsp:nvSpPr>
      <dsp:spPr>
        <a:xfrm>
          <a:off x="3221888" y="0"/>
          <a:ext cx="1469445" cy="5602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800" b="0" kern="1200" dirty="0">
              <a:solidFill>
                <a:schemeClr val="tx1"/>
              </a:solidFill>
              <a:cs typeface="Sultan bold" pitchFamily="2" charset="-78"/>
            </a:rPr>
            <a:t>هيكل السكان</a:t>
          </a:r>
          <a:endParaRPr kumimoji="0" lang="en-US" sz="18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3221888" y="0"/>
        <a:ext cx="1469445" cy="560217"/>
      </dsp:txXfrm>
    </dsp:sp>
    <dsp:sp modelId="{317FAF52-37B9-4787-B953-DB9CC8C767DF}">
      <dsp:nvSpPr>
        <dsp:cNvPr id="0" name=""/>
        <dsp:cNvSpPr/>
      </dsp:nvSpPr>
      <dsp:spPr>
        <a:xfrm>
          <a:off x="603479" y="1158086"/>
          <a:ext cx="1509667" cy="307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    أفراد خارج القوى البشرية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603479" y="1158086"/>
        <a:ext cx="1509667" cy="307178"/>
      </dsp:txXfrm>
    </dsp:sp>
    <dsp:sp modelId="{EC24C2F2-EC20-43BC-B8D2-65694915C290}">
      <dsp:nvSpPr>
        <dsp:cNvPr id="0" name=""/>
        <dsp:cNvSpPr/>
      </dsp:nvSpPr>
      <dsp:spPr>
        <a:xfrm>
          <a:off x="304800" y="2207342"/>
          <a:ext cx="805263" cy="7644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(65 سنة فأكثر) ولا يعمل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304800" y="2207342"/>
        <a:ext cx="805263" cy="764457"/>
      </dsp:txXfrm>
    </dsp:sp>
    <dsp:sp modelId="{5238266B-0AFE-4294-84DF-18A013472420}">
      <dsp:nvSpPr>
        <dsp:cNvPr id="0" name=""/>
        <dsp:cNvSpPr/>
      </dsp:nvSpPr>
      <dsp:spPr>
        <a:xfrm>
          <a:off x="1710149" y="2185692"/>
          <a:ext cx="614357" cy="4813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أقل من 6 سنوات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1710149" y="2185692"/>
        <a:ext cx="614357" cy="481309"/>
      </dsp:txXfrm>
    </dsp:sp>
    <dsp:sp modelId="{291E4E1E-02BC-486F-BAD0-A27A5B70C2F2}">
      <dsp:nvSpPr>
        <dsp:cNvPr id="0" name=""/>
        <dsp:cNvSpPr/>
      </dsp:nvSpPr>
      <dsp:spPr>
        <a:xfrm>
          <a:off x="681045" y="3051160"/>
          <a:ext cx="614357" cy="6826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المصابون بعجز كلى</a:t>
          </a:r>
          <a:endParaRPr lang="en-US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681045" y="3051160"/>
        <a:ext cx="614357" cy="682640"/>
      </dsp:txXfrm>
    </dsp:sp>
    <dsp:sp modelId="{93D2988D-DEEA-4B00-9A82-3EA0E35F8B95}">
      <dsp:nvSpPr>
        <dsp:cNvPr id="0" name=""/>
        <dsp:cNvSpPr/>
      </dsp:nvSpPr>
      <dsp:spPr>
        <a:xfrm>
          <a:off x="5503832" y="1157014"/>
          <a:ext cx="1450443" cy="307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أفراد داخل القوى البشرية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5503832" y="1157014"/>
        <a:ext cx="1450443" cy="307178"/>
      </dsp:txXfrm>
    </dsp:sp>
    <dsp:sp modelId="{2968E26A-E614-4CD4-A36D-57F2541113AE}">
      <dsp:nvSpPr>
        <dsp:cNvPr id="0" name=""/>
        <dsp:cNvSpPr/>
      </dsp:nvSpPr>
      <dsp:spPr>
        <a:xfrm>
          <a:off x="3200572" y="1660545"/>
          <a:ext cx="1013094" cy="3071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خارج قوة العمل 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3200572" y="1660545"/>
        <a:ext cx="1013094" cy="307178"/>
      </dsp:txXfrm>
    </dsp:sp>
    <dsp:sp modelId="{E5660293-BD1D-4AB6-A2E1-D84577996223}">
      <dsp:nvSpPr>
        <dsp:cNvPr id="0" name=""/>
        <dsp:cNvSpPr/>
      </dsp:nvSpPr>
      <dsp:spPr>
        <a:xfrm>
          <a:off x="3898762" y="2308088"/>
          <a:ext cx="937276" cy="611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طالب متفرغ للدراسة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3898762" y="2308088"/>
        <a:ext cx="937276" cy="611660"/>
      </dsp:txXfrm>
    </dsp:sp>
    <dsp:sp modelId="{AC9FDF22-A8CF-4309-9F3F-9ED62301B128}">
      <dsp:nvSpPr>
        <dsp:cNvPr id="0" name=""/>
        <dsp:cNvSpPr/>
      </dsp:nvSpPr>
      <dsp:spPr>
        <a:xfrm>
          <a:off x="2613747" y="2314465"/>
          <a:ext cx="962575" cy="7306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متفرغة لأعمال المنزل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2613747" y="2314465"/>
        <a:ext cx="962575" cy="730637"/>
      </dsp:txXfrm>
    </dsp:sp>
    <dsp:sp modelId="{4704B53A-5CD0-492F-A361-C63B5914AB0A}">
      <dsp:nvSpPr>
        <dsp:cNvPr id="0" name=""/>
        <dsp:cNvSpPr/>
      </dsp:nvSpPr>
      <dsp:spPr>
        <a:xfrm>
          <a:off x="3907019" y="3188822"/>
          <a:ext cx="967890" cy="9063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بالمعاش أو متقاعد(أقل من 65 سنة)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3907019" y="3188822"/>
        <a:ext cx="967890" cy="906368"/>
      </dsp:txXfrm>
    </dsp:sp>
    <dsp:sp modelId="{5BD86187-57A0-4A79-B397-0117CA2DB43D}">
      <dsp:nvSpPr>
        <dsp:cNvPr id="0" name=""/>
        <dsp:cNvSpPr/>
      </dsp:nvSpPr>
      <dsp:spPr>
        <a:xfrm>
          <a:off x="2610411" y="3203999"/>
          <a:ext cx="993815" cy="3468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EG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itchFamily="18" charset="0"/>
              <a:cs typeface="Sultan bold" pitchFamily="2" charset="-78"/>
            </a:rPr>
            <a:t>زاهد عن العمل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2610411" y="3203999"/>
        <a:ext cx="993815" cy="346894"/>
      </dsp:txXfrm>
    </dsp:sp>
    <dsp:sp modelId="{EFC597E3-B329-451C-B72F-6C89901E474E}">
      <dsp:nvSpPr>
        <dsp:cNvPr id="0" name=""/>
        <dsp:cNvSpPr/>
      </dsp:nvSpPr>
      <dsp:spPr>
        <a:xfrm>
          <a:off x="2580707" y="3728200"/>
          <a:ext cx="1010563" cy="8979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أجازة بدون مرتب لمدة سنة فأكثر ولا يعملون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2580707" y="3728200"/>
        <a:ext cx="1010563" cy="897976"/>
      </dsp:txXfrm>
    </dsp:sp>
    <dsp:sp modelId="{94EC2CDE-8404-4DC3-9828-1C787678A920}">
      <dsp:nvSpPr>
        <dsp:cNvPr id="0" name=""/>
        <dsp:cNvSpPr/>
      </dsp:nvSpPr>
      <dsp:spPr>
        <a:xfrm>
          <a:off x="4008173" y="4261782"/>
          <a:ext cx="929984" cy="8727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عاجز غير قادر على العمل (عجز جزئى)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4008173" y="4261782"/>
        <a:ext cx="929984" cy="872726"/>
      </dsp:txXfrm>
    </dsp:sp>
    <dsp:sp modelId="{872D80AE-40B5-4EA4-B934-FF05E4FB8468}">
      <dsp:nvSpPr>
        <dsp:cNvPr id="0" name=""/>
        <dsp:cNvSpPr/>
      </dsp:nvSpPr>
      <dsp:spPr>
        <a:xfrm>
          <a:off x="2590801" y="4800602"/>
          <a:ext cx="972854" cy="30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EG" sz="1400" b="0" i="0" u="none" strike="noStrike" kern="1200" cap="none" normalizeH="0" baseline="0">
              <a:ln/>
              <a:solidFill>
                <a:schemeClr val="tx1"/>
              </a:solidFill>
              <a:effectLst/>
              <a:latin typeface="Arial" pitchFamily="34" charset="0"/>
              <a:cs typeface="Sultan bold" pitchFamily="2" charset="-78"/>
            </a:rPr>
            <a:t>أخرى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2590801" y="4800602"/>
        <a:ext cx="972854" cy="307178"/>
      </dsp:txXfrm>
    </dsp:sp>
    <dsp:sp modelId="{D5FD4BD1-30DE-4D88-8FB1-A821AC2FF4BE}">
      <dsp:nvSpPr>
        <dsp:cNvPr id="0" name=""/>
        <dsp:cNvSpPr/>
      </dsp:nvSpPr>
      <dsp:spPr>
        <a:xfrm>
          <a:off x="6411861" y="1662828"/>
          <a:ext cx="1079684" cy="296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داخل قوة العمل 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6411861" y="1662828"/>
        <a:ext cx="1079684" cy="296298"/>
      </dsp:txXfrm>
    </dsp:sp>
    <dsp:sp modelId="{6FD24234-EE4F-4AEF-9B9B-F03239E551E2}">
      <dsp:nvSpPr>
        <dsp:cNvPr id="0" name=""/>
        <dsp:cNvSpPr/>
      </dsp:nvSpPr>
      <dsp:spPr>
        <a:xfrm>
          <a:off x="5659223" y="2117056"/>
          <a:ext cx="791477" cy="2962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المتعطلون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5659223" y="2117056"/>
        <a:ext cx="791477" cy="296298"/>
      </dsp:txXfrm>
    </dsp:sp>
    <dsp:sp modelId="{CE22F872-67B3-412B-A7A0-7E1DE7050B5B}">
      <dsp:nvSpPr>
        <dsp:cNvPr id="0" name=""/>
        <dsp:cNvSpPr/>
      </dsp:nvSpPr>
      <dsp:spPr>
        <a:xfrm>
          <a:off x="5638826" y="2693259"/>
          <a:ext cx="784565" cy="4815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سبق له العمل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5638826" y="2693259"/>
        <a:ext cx="784565" cy="481545"/>
      </dsp:txXfrm>
    </dsp:sp>
    <dsp:sp modelId="{1248F435-821A-44A8-BD79-8F9485B856CB}">
      <dsp:nvSpPr>
        <dsp:cNvPr id="0" name=""/>
        <dsp:cNvSpPr/>
      </dsp:nvSpPr>
      <dsp:spPr>
        <a:xfrm>
          <a:off x="5712746" y="3425909"/>
          <a:ext cx="690433" cy="534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لم يسبق له العمل</a:t>
          </a:r>
          <a:endParaRPr lang="ar-SA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5712746" y="3425909"/>
        <a:ext cx="690433" cy="534178"/>
      </dsp:txXfrm>
    </dsp:sp>
    <dsp:sp modelId="{F600FAF9-7948-425D-A7B8-9CB41366D05C}">
      <dsp:nvSpPr>
        <dsp:cNvPr id="0" name=""/>
        <dsp:cNvSpPr/>
      </dsp:nvSpPr>
      <dsp:spPr>
        <a:xfrm>
          <a:off x="7368284" y="2097513"/>
          <a:ext cx="792214" cy="30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المشتغلون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7368284" y="2097513"/>
        <a:ext cx="792214" cy="307178"/>
      </dsp:txXfrm>
    </dsp:sp>
    <dsp:sp modelId="{535A7A05-8377-4325-81BB-693F7E2572E6}">
      <dsp:nvSpPr>
        <dsp:cNvPr id="0" name=""/>
        <dsp:cNvSpPr/>
      </dsp:nvSpPr>
      <dsp:spPr>
        <a:xfrm>
          <a:off x="6809682" y="3962400"/>
          <a:ext cx="801024" cy="773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يعمل لحساب الأسرة بدون أجر نقدى</a:t>
          </a:r>
          <a:endParaRPr lang="en-US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6809682" y="3962400"/>
        <a:ext cx="801024" cy="773602"/>
      </dsp:txXfrm>
    </dsp:sp>
    <dsp:sp modelId="{DDCE7F38-30E9-4A87-BCF1-036636AA5050}">
      <dsp:nvSpPr>
        <dsp:cNvPr id="0" name=""/>
        <dsp:cNvSpPr/>
      </dsp:nvSpPr>
      <dsp:spPr>
        <a:xfrm>
          <a:off x="7029002" y="2687361"/>
          <a:ext cx="614357" cy="8465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يعمل لحسابه ولا يستخدم أحد</a:t>
          </a:r>
          <a:endParaRPr lang="en-US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7029002" y="2687361"/>
        <a:ext cx="614357" cy="846597"/>
      </dsp:txXfrm>
    </dsp:sp>
    <dsp:sp modelId="{809C589A-FB2E-46C1-8C31-2F58786C1B76}">
      <dsp:nvSpPr>
        <dsp:cNvPr id="0" name=""/>
        <dsp:cNvSpPr/>
      </dsp:nvSpPr>
      <dsp:spPr>
        <a:xfrm>
          <a:off x="7943234" y="2695956"/>
          <a:ext cx="609805" cy="6366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يعمل بأجر نقدى</a:t>
          </a:r>
          <a:endParaRPr lang="en-US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7943234" y="2695956"/>
        <a:ext cx="609805" cy="636677"/>
      </dsp:txXfrm>
    </dsp:sp>
    <dsp:sp modelId="{C4052C69-3981-4DC8-9877-9EE4099B49C5}">
      <dsp:nvSpPr>
        <dsp:cNvPr id="0" name=""/>
        <dsp:cNvSpPr/>
      </dsp:nvSpPr>
      <dsp:spPr>
        <a:xfrm>
          <a:off x="7902612" y="3770757"/>
          <a:ext cx="750966" cy="10248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صاحب عمل ويديره ويستخدم آخرين</a:t>
          </a:r>
          <a:endParaRPr lang="en-US" sz="1400" b="0" kern="1200" dirty="0">
            <a:solidFill>
              <a:schemeClr val="tx1"/>
            </a:solidFill>
            <a:cs typeface="Sultan bold" pitchFamily="2" charset="-78"/>
          </a:endParaRPr>
        </a:p>
      </dsp:txBody>
      <dsp:txXfrm>
        <a:off x="7902612" y="3770757"/>
        <a:ext cx="750966" cy="1024859"/>
      </dsp:txXfrm>
    </dsp:sp>
    <dsp:sp modelId="{DB5A3BA9-573D-42E6-874C-493737DAFED5}">
      <dsp:nvSpPr>
        <dsp:cNvPr id="0" name=""/>
        <dsp:cNvSpPr/>
      </dsp:nvSpPr>
      <dsp:spPr>
        <a:xfrm>
          <a:off x="3298886" y="699020"/>
          <a:ext cx="1251330" cy="307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EG" sz="1400" b="0" kern="1200" dirty="0">
              <a:solidFill>
                <a:schemeClr val="tx1"/>
              </a:solidFill>
              <a:cs typeface="Sultan bold" pitchFamily="2" charset="-78"/>
            </a:rPr>
            <a:t>الحجم الكلى للسكان</a:t>
          </a:r>
          <a:endParaRPr kumimoji="0" lang="en-US" sz="1400" b="0" i="0" u="none" strike="noStrike" kern="1200" cap="none" normalizeH="0" baseline="0" dirty="0">
            <a:ln/>
            <a:solidFill>
              <a:schemeClr val="tx1"/>
            </a:solidFill>
            <a:effectLst/>
            <a:latin typeface="Times New Roman" pitchFamily="18" charset="0"/>
            <a:cs typeface="Sultan bold" pitchFamily="2" charset="-78"/>
          </a:endParaRPr>
        </a:p>
      </dsp:txBody>
      <dsp:txXfrm>
        <a:off x="3298886" y="699020"/>
        <a:ext cx="1251330" cy="307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EAA0-F01F-4A4E-9CEE-4369BC986987}">
      <dsp:nvSpPr>
        <dsp:cNvPr id="0" name=""/>
        <dsp:cNvSpPr/>
      </dsp:nvSpPr>
      <dsp:spPr>
        <a:xfrm>
          <a:off x="-15" y="76187"/>
          <a:ext cx="8534431" cy="49190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B30B591-795E-447F-9B45-57F0AF2113A9}">
      <dsp:nvSpPr>
        <dsp:cNvPr id="0" name=""/>
        <dsp:cNvSpPr/>
      </dsp:nvSpPr>
      <dsp:spPr>
        <a:xfrm>
          <a:off x="990600" y="3534801"/>
          <a:ext cx="187878" cy="1878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14053-E713-441F-B4CB-881B377D9B4C}">
      <dsp:nvSpPr>
        <dsp:cNvPr id="0" name=""/>
        <dsp:cNvSpPr/>
      </dsp:nvSpPr>
      <dsp:spPr>
        <a:xfrm>
          <a:off x="2316487" y="2743200"/>
          <a:ext cx="1767834" cy="15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53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Georgia"/>
              <a:ea typeface="+mn-ea"/>
              <a:cs typeface="Sultan bold" pitchFamily="2" charset="-78"/>
            </a:rPr>
            <a:t>المراجعة الميدانية للاستمارات عقب الانتهاء من مرحلة جمع بيانات الأسر الم</a:t>
          </a:r>
          <a:r>
            <a:rPr lang="ar-EG" sz="1800" kern="1200" dirty="0">
              <a:latin typeface="Georgia"/>
              <a:ea typeface="+mn-ea"/>
              <a:cs typeface="Sultan bold" pitchFamily="2" charset="-78"/>
            </a:rPr>
            <a:t>ب</a:t>
          </a:r>
          <a:r>
            <a:rPr lang="ar-SA" sz="1800" kern="1200" dirty="0">
              <a:latin typeface="Georgia"/>
              <a:ea typeface="+mn-ea"/>
              <a:cs typeface="Sultan bold" pitchFamily="2" charset="-78"/>
            </a:rPr>
            <a:t>حوثة</a:t>
          </a:r>
          <a:endParaRPr lang="en-US" sz="1800" kern="1200" dirty="0">
            <a:latin typeface="Georgia"/>
            <a:ea typeface="+mn-ea"/>
            <a:cs typeface="+mn-cs"/>
          </a:endParaRPr>
        </a:p>
      </dsp:txBody>
      <dsp:txXfrm>
        <a:off x="2316487" y="2743200"/>
        <a:ext cx="1767834" cy="1587873"/>
      </dsp:txXfrm>
    </dsp:sp>
    <dsp:sp modelId="{F289C041-1188-44AB-8972-41EBAC9F9363}">
      <dsp:nvSpPr>
        <dsp:cNvPr id="0" name=""/>
        <dsp:cNvSpPr/>
      </dsp:nvSpPr>
      <dsp:spPr>
        <a:xfrm>
          <a:off x="2590799" y="2438399"/>
          <a:ext cx="294071" cy="2940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74943-EA1D-491B-A754-A384E0A348C1}">
      <dsp:nvSpPr>
        <dsp:cNvPr id="0" name=""/>
        <dsp:cNvSpPr/>
      </dsp:nvSpPr>
      <dsp:spPr>
        <a:xfrm>
          <a:off x="0" y="3757415"/>
          <a:ext cx="1796733" cy="12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22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Georgia"/>
              <a:ea typeface="+mn-ea"/>
              <a:cs typeface="Sultan bold" pitchFamily="2" charset="-78"/>
            </a:rPr>
            <a:t>تدقيق بيانات البحث أثناء العمل الميدانى</a:t>
          </a:r>
          <a:endParaRPr lang="en-US" sz="1800" kern="1200" dirty="0">
            <a:latin typeface="Georgia"/>
            <a:ea typeface="+mn-ea"/>
            <a:cs typeface="+mn-cs"/>
          </a:endParaRPr>
        </a:p>
      </dsp:txBody>
      <dsp:txXfrm>
        <a:off x="0" y="3757415"/>
        <a:ext cx="1796733" cy="1259089"/>
      </dsp:txXfrm>
    </dsp:sp>
    <dsp:sp modelId="{1E1D70AE-D17F-4DA4-B347-38C7CCBE8D03}">
      <dsp:nvSpPr>
        <dsp:cNvPr id="0" name=""/>
        <dsp:cNvSpPr/>
      </dsp:nvSpPr>
      <dsp:spPr>
        <a:xfrm>
          <a:off x="4343399" y="1676399"/>
          <a:ext cx="392094" cy="392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DC459-674B-455A-9DDA-6BE9463530B0}">
      <dsp:nvSpPr>
        <dsp:cNvPr id="0" name=""/>
        <dsp:cNvSpPr/>
      </dsp:nvSpPr>
      <dsp:spPr>
        <a:xfrm>
          <a:off x="4114802" y="2133611"/>
          <a:ext cx="1576547" cy="1970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63" tIns="0" rIns="0" bIns="0" numCol="1" spcCol="1270" anchor="t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Georgia"/>
              <a:ea typeface="+mn-ea"/>
              <a:cs typeface="Sultan bold" pitchFamily="2" charset="-78"/>
            </a:rPr>
            <a:t>يتم عمل مراجعة لمنطقية البيانات فور وصولها إدارة البحث عن طريق المعمل المنشأ لهذا الغرض بالإدارة</a:t>
          </a:r>
          <a:endParaRPr lang="en-US" sz="1800" kern="1200" dirty="0">
            <a:latin typeface="Georgia"/>
            <a:ea typeface="+mn-ea"/>
            <a:cs typeface="Sultan bold" pitchFamily="2" charset="-78"/>
          </a:endParaRPr>
        </a:p>
      </dsp:txBody>
      <dsp:txXfrm>
        <a:off x="4114802" y="2133611"/>
        <a:ext cx="1576547" cy="1970819"/>
      </dsp:txXfrm>
    </dsp:sp>
    <dsp:sp modelId="{AE1A2C58-5134-4D9D-9740-C77DC0350753}">
      <dsp:nvSpPr>
        <dsp:cNvPr id="0" name=""/>
        <dsp:cNvSpPr/>
      </dsp:nvSpPr>
      <dsp:spPr>
        <a:xfrm>
          <a:off x="5981700" y="1143001"/>
          <a:ext cx="506455" cy="5064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7705B-ACD9-41AC-8E22-611726CBF08E}">
      <dsp:nvSpPr>
        <dsp:cNvPr id="0" name=""/>
        <dsp:cNvSpPr/>
      </dsp:nvSpPr>
      <dsp:spPr>
        <a:xfrm>
          <a:off x="5714993" y="1752599"/>
          <a:ext cx="1252742" cy="1846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6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Georgia"/>
              <a:ea typeface="+mn-ea"/>
              <a:cs typeface="Sultan bold" pitchFamily="2" charset="-78"/>
            </a:rPr>
            <a:t>مراقبة الجودة من خلال إدارة الجودة</a:t>
          </a:r>
          <a:endParaRPr lang="en-US" sz="2000" kern="1200" dirty="0">
            <a:latin typeface="Georgia"/>
            <a:ea typeface="+mn-ea"/>
            <a:cs typeface="+mn-cs"/>
          </a:endParaRPr>
        </a:p>
      </dsp:txBody>
      <dsp:txXfrm>
        <a:off x="5714993" y="1752599"/>
        <a:ext cx="1252742" cy="1846346"/>
      </dsp:txXfrm>
    </dsp:sp>
    <dsp:sp modelId="{91EDD644-3408-4AB9-974D-886DFC2AD551}">
      <dsp:nvSpPr>
        <dsp:cNvPr id="0" name=""/>
        <dsp:cNvSpPr/>
      </dsp:nvSpPr>
      <dsp:spPr>
        <a:xfrm>
          <a:off x="7543798" y="762001"/>
          <a:ext cx="645322" cy="6453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64C12-816D-42E9-9E1E-4FAB47AB33BF}">
      <dsp:nvSpPr>
        <dsp:cNvPr id="0" name=""/>
        <dsp:cNvSpPr/>
      </dsp:nvSpPr>
      <dsp:spPr>
        <a:xfrm>
          <a:off x="6815309" y="1401205"/>
          <a:ext cx="1719090" cy="125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43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Georgia"/>
              <a:ea typeface="+mn-ea"/>
              <a:cs typeface="Sultan bold" pitchFamily="2" charset="-78"/>
            </a:rPr>
            <a:t>( </a:t>
          </a:r>
          <a:r>
            <a:rPr lang="en-US" sz="2000" kern="1200" dirty="0">
              <a:latin typeface="Georgia"/>
              <a:ea typeface="+mn-ea"/>
              <a:cs typeface="Sultan bold" pitchFamily="2" charset="-78"/>
            </a:rPr>
            <a:t> Call Back</a:t>
          </a:r>
          <a:r>
            <a:rPr lang="ar-EG" sz="2000" kern="1200" dirty="0">
              <a:latin typeface="Georgia"/>
              <a:ea typeface="+mn-ea"/>
              <a:cs typeface="Sultan bold" pitchFamily="2" charset="-78"/>
            </a:rPr>
            <a:t>) للتأكد من دقة ومنطقية البيانات  </a:t>
          </a:r>
          <a:endParaRPr lang="en-US" sz="2000" kern="1200" dirty="0">
            <a:latin typeface="Georgia"/>
            <a:ea typeface="+mn-ea"/>
            <a:cs typeface="+mn-cs"/>
          </a:endParaRPr>
        </a:p>
      </dsp:txBody>
      <dsp:txXfrm>
        <a:off x="6815309" y="1401205"/>
        <a:ext cx="1719090" cy="1259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D726E7-E917-4857-B194-EBC2AB514C62}" type="datetimeFigureOut">
              <a:rPr lang="ar-EG" smtClean="0"/>
              <a:pPr/>
              <a:t>15/08/1444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77D780-0276-49FE-BAB0-D166F115CE93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85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07355-8834-4C78-8F73-4C6652D02C2F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31E903-32E6-4D08-AFFE-B69BCECD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3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2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0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40C-2767-4855-B8F9-46CA4A100019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B19-A097-4002-9BCA-E29000940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F4A2-B10F-4BA4-AFC8-48366912879F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8521-DA89-4AE8-9936-D820FA16B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7001-B1B3-4B30-A919-CD48F21FD16B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E02B-99AF-4779-AEBF-7209D60CB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5BCA-350F-4A52-A1C2-68DCC2AD0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437E-A1D2-4D0D-A57D-9B625E19CB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0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3F5-959A-49A0-874B-804CBDA642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6" y="1689100"/>
            <a:ext cx="434657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89100"/>
            <a:ext cx="434657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5A70-D0CA-4D61-9571-518D969403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2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3" indent="0">
              <a:buNone/>
              <a:defRPr sz="1600" b="1"/>
            </a:lvl4pPr>
            <a:lvl5pPr marL="1827656" indent="0">
              <a:buNone/>
              <a:defRPr sz="1600" b="1"/>
            </a:lvl5pPr>
            <a:lvl6pPr marL="2284572" indent="0">
              <a:buNone/>
              <a:defRPr sz="1600" b="1"/>
            </a:lvl6pPr>
            <a:lvl7pPr marL="2741486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3" indent="0">
              <a:buNone/>
              <a:defRPr sz="1600" b="1"/>
            </a:lvl4pPr>
            <a:lvl5pPr marL="1827656" indent="0">
              <a:buNone/>
              <a:defRPr sz="1600" b="1"/>
            </a:lvl5pPr>
            <a:lvl6pPr marL="2284572" indent="0">
              <a:buNone/>
              <a:defRPr sz="1600" b="1"/>
            </a:lvl6pPr>
            <a:lvl7pPr marL="2741486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8D0B-242F-4426-AC93-6497B055A5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7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04B3-5801-4713-94B1-FEA3219D14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7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9B6D-BF35-4522-BC71-03E016EE6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0" indent="0">
              <a:buNone/>
              <a:defRPr sz="1000"/>
            </a:lvl3pPr>
            <a:lvl4pPr marL="1370743" indent="0">
              <a:buNone/>
              <a:defRPr sz="900"/>
            </a:lvl4pPr>
            <a:lvl5pPr marL="1827656" indent="0">
              <a:buNone/>
              <a:defRPr sz="900"/>
            </a:lvl5pPr>
            <a:lvl6pPr marL="2284572" indent="0">
              <a:buNone/>
              <a:defRPr sz="900"/>
            </a:lvl6pPr>
            <a:lvl7pPr marL="2741486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F1F2-1464-4388-A223-7F12C8B521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1C81-C1FE-471E-BA95-6B656CF8EC79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A524-CC69-4B3D-A17F-4F30A5DFA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0" indent="0">
              <a:buNone/>
              <a:defRPr sz="2400"/>
            </a:lvl3pPr>
            <a:lvl4pPr marL="1370743" indent="0">
              <a:buNone/>
              <a:defRPr sz="2000"/>
            </a:lvl4pPr>
            <a:lvl5pPr marL="1827656" indent="0">
              <a:buNone/>
              <a:defRPr sz="2000"/>
            </a:lvl5pPr>
            <a:lvl6pPr marL="2284572" indent="0">
              <a:buNone/>
              <a:defRPr sz="2000"/>
            </a:lvl6pPr>
            <a:lvl7pPr marL="2741486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0" indent="0">
              <a:buNone/>
              <a:defRPr sz="1000"/>
            </a:lvl3pPr>
            <a:lvl4pPr marL="1370743" indent="0">
              <a:buNone/>
              <a:defRPr sz="900"/>
            </a:lvl4pPr>
            <a:lvl5pPr marL="1827656" indent="0">
              <a:buNone/>
              <a:defRPr sz="900"/>
            </a:lvl5pPr>
            <a:lvl6pPr marL="2284572" indent="0">
              <a:buNone/>
              <a:defRPr sz="900"/>
            </a:lvl6pPr>
            <a:lvl7pPr marL="2741486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F168-2D68-4DCF-9001-4FBDD5AED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9CC-AB1E-4F75-8A48-88485421B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92" y="290513"/>
            <a:ext cx="2211387" cy="6173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129" y="290513"/>
            <a:ext cx="6481763" cy="6173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E4A7-8470-480D-9D15-3285E7FE3E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F7C5-D2A5-4BE5-8FC7-5675CCFC117A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18AB-D19C-4455-8627-82B131AFC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8259-3002-457A-BA29-FF2A58CB548F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0E82-6453-4713-92D4-8F7ECD096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2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5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2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A023-8A86-4DF0-B3B7-24B7561532E8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B505-8415-4493-84BC-0C7D2C893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BFD2-F072-444D-B5C1-4FB8C2411E30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3F48-7935-40C4-8F68-207DAA9AB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8125-14D4-4FA1-A2F1-A65F6D79464F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0E8D-87A4-4D79-A9AF-C933C8205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3" indent="0">
              <a:buNone/>
              <a:defRPr sz="900"/>
            </a:lvl6pPr>
            <a:lvl7pPr marL="2742772" indent="0">
              <a:buNone/>
              <a:defRPr sz="900"/>
            </a:lvl7pPr>
            <a:lvl8pPr marL="3199900" indent="0">
              <a:buNone/>
              <a:defRPr sz="900"/>
            </a:lvl8pPr>
            <a:lvl9pPr marL="36570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D94A-1258-4C45-9B89-0154394794A9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BD59-B47B-4230-A3A1-0593FA6B6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58" indent="0">
              <a:buNone/>
              <a:defRPr sz="2400"/>
            </a:lvl3pPr>
            <a:lvl4pPr marL="1371385" indent="0">
              <a:buNone/>
              <a:defRPr sz="2000"/>
            </a:lvl4pPr>
            <a:lvl5pPr marL="1828514" indent="0">
              <a:buNone/>
              <a:defRPr sz="2000"/>
            </a:lvl5pPr>
            <a:lvl6pPr marL="2285643" indent="0">
              <a:buNone/>
              <a:defRPr sz="2000"/>
            </a:lvl6pPr>
            <a:lvl7pPr marL="2742772" indent="0">
              <a:buNone/>
              <a:defRPr sz="2000"/>
            </a:lvl7pPr>
            <a:lvl8pPr marL="3199900" indent="0">
              <a:buNone/>
              <a:defRPr sz="2000"/>
            </a:lvl8pPr>
            <a:lvl9pPr marL="365702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000"/>
            </a:lvl3pPr>
            <a:lvl4pPr marL="1371385" indent="0">
              <a:buNone/>
              <a:defRPr sz="900"/>
            </a:lvl4pPr>
            <a:lvl5pPr marL="1828514" indent="0">
              <a:buNone/>
              <a:defRPr sz="900"/>
            </a:lvl5pPr>
            <a:lvl6pPr marL="2285643" indent="0">
              <a:buNone/>
              <a:defRPr sz="900"/>
            </a:lvl6pPr>
            <a:lvl7pPr marL="2742772" indent="0">
              <a:buNone/>
              <a:defRPr sz="900"/>
            </a:lvl7pPr>
            <a:lvl8pPr marL="3199900" indent="0">
              <a:buNone/>
              <a:defRPr sz="900"/>
            </a:lvl8pPr>
            <a:lvl9pPr marL="36570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C7F6-E64E-4FEF-82E9-149E93F86AE3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0B9C-2473-4762-B72A-B040052C6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FEE105-383B-4D30-B790-0DED36AD6353}" type="datetime1">
              <a:rPr lang="en-US"/>
              <a:pPr>
                <a:defRPr/>
              </a:pPr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6C94D-9E32-4988-9E4A-24A5BFACE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7" indent="-3428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4" indent="-2857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2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0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8" indent="-2285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7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6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5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3" indent="-228564" algn="l" defTabSz="9142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8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5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3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2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8" algn="l" defTabSz="9142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791" y="275283"/>
            <a:ext cx="8228419" cy="11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791" y="1600551"/>
            <a:ext cx="8228419" cy="452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791" y="6357078"/>
            <a:ext cx="2132419" cy="364035"/>
          </a:xfrm>
          <a:prstGeom prst="rect">
            <a:avLst/>
          </a:prstGeom>
        </p:spPr>
        <p:txBody>
          <a:bodyPr vert="horz" lIns="91384" tIns="45691" rIns="91384" bIns="45691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rtl="1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Sultan bold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91" y="6357078"/>
            <a:ext cx="2894419" cy="364035"/>
          </a:xfrm>
          <a:prstGeom prst="rect">
            <a:avLst/>
          </a:prstGeom>
        </p:spPr>
        <p:txBody>
          <a:bodyPr vert="horz" lIns="91384" tIns="45691" rIns="91384" bIns="45691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rtl="1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Sultan bold" pitchFamily="2" charset="-78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791" y="6357078"/>
            <a:ext cx="2132419" cy="364035"/>
          </a:xfrm>
          <a:prstGeom prst="rect">
            <a:avLst/>
          </a:prstGeom>
        </p:spPr>
        <p:txBody>
          <a:bodyPr vert="horz" lIns="91384" tIns="45691" rIns="91384" bIns="45691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rtl="1">
              <a:defRPr/>
            </a:pPr>
            <a:fld id="{92C23A24-0CA4-4347-A3EC-3CD85BF40A2B}" type="slidenum">
              <a:rPr lang="en-US">
                <a:solidFill>
                  <a:prstClr val="black">
                    <a:tint val="75000"/>
                  </a:prstClr>
                </a:solidFill>
                <a:cs typeface="Sultan bold" pitchFamily="2" charset="-78"/>
              </a:rPr>
              <a:pPr rtl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6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3520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520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defTabSz="913520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defTabSz="913520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defTabSz="913520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28491" algn="ctr" defTabSz="913520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856982" algn="ctr" defTabSz="913520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285473" algn="ctr" defTabSz="913520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713964" algn="ctr" defTabSz="913520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198" indent="-342198" algn="r" defTabSz="913520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1" indent="-284172" algn="r" defTabSz="913520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56" indent="-227637" algn="r" defTabSz="913520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15" indent="-227637" algn="r" defTabSz="913520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75" indent="-227637" algn="r" defTabSz="913520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0" indent="-228458" algn="r" defTabSz="91383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4" indent="-228458" algn="r" defTabSz="91383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58" indent="-228458" algn="r" defTabSz="91383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2" indent="-228458" algn="r" defTabSz="91383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3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6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2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6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r" defTabSz="91383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85800" y="3225239"/>
            <a:ext cx="7696200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3200" b="1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إحصاءات العمل فى جمهورية مصر العربية</a:t>
            </a:r>
          </a:p>
        </p:txBody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7068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410199" y="152400"/>
            <a:ext cx="3733801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جمهوريــة مصــر العربيــة</a:t>
            </a:r>
          </a:p>
          <a:p>
            <a:pPr algn="ctr">
              <a:defRPr/>
            </a:pP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الجهـاز </a:t>
            </a:r>
            <a:r>
              <a:rPr lang="ar-EG" sz="2000" b="1" u="sng" dirty="0" err="1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المركزى</a:t>
            </a: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 للتعبئة العامة والإحصاء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2857" y="3758639"/>
            <a:ext cx="3671743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(بـــــحث القوى العاملة)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4807073"/>
            <a:ext cx="3410179" cy="90792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1599950" rtl="1">
              <a:lnSpc>
                <a:spcPct val="90000"/>
              </a:lnSpc>
              <a:spcAft>
                <a:spcPct val="35000"/>
              </a:spcAft>
            </a:pPr>
            <a:r>
              <a:rPr lang="ar-EG" sz="2800" b="1" dirty="0">
                <a:solidFill>
                  <a:srgbClr val="002060"/>
                </a:solidFill>
                <a:latin typeface="+mn-lt"/>
                <a:cs typeface="Sultan bold" pitchFamily="2" charset="-78"/>
              </a:rPr>
              <a:t>تقديم: محمد عبد الوهاب</a:t>
            </a:r>
          </a:p>
          <a:p>
            <a:pPr algn="ctr" defTabSz="1599950" rtl="1">
              <a:lnSpc>
                <a:spcPct val="90000"/>
              </a:lnSpc>
              <a:spcAft>
                <a:spcPct val="35000"/>
              </a:spcAft>
            </a:pPr>
            <a:r>
              <a:rPr lang="ar-EG" sz="2000" b="1" dirty="0">
                <a:solidFill>
                  <a:srgbClr val="002060"/>
                </a:solidFill>
                <a:latin typeface="+mn-lt"/>
                <a:cs typeface="Sultan bold" pitchFamily="2" charset="-78"/>
              </a:rPr>
              <a:t>مدير عام الدراسات والبحوث الاجتماعية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57890"/>
            <a:ext cx="2517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cs typeface="Sultan bold" pitchFamily="2" charset="-78"/>
              </a:rPr>
              <a:t>www.capmas.gov.eg</a:t>
            </a:r>
            <a:endParaRPr lang="ar-EG" sz="2000" dirty="0">
              <a:ln w="11430"/>
              <a:gradFill flip="none" rotWithShape="1">
                <a:gsLst>
                  <a:gs pos="0">
                    <a:srgbClr val="990000">
                      <a:shade val="30000"/>
                      <a:satMod val="115000"/>
                    </a:srgbClr>
                  </a:gs>
                  <a:gs pos="50000">
                    <a:srgbClr val="990000">
                      <a:shade val="67500"/>
                      <a:satMod val="115000"/>
                    </a:srgbClr>
                  </a:gs>
                  <a:gs pos="100000">
                    <a:srgbClr val="99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32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1447801" y="243682"/>
            <a:ext cx="7315199" cy="855417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3500" dirty="0">
                  <a:solidFill>
                    <a:schemeClr val="bg1"/>
                  </a:solidFill>
                  <a:cs typeface="Sultan bold" pitchFamily="2" charset="-78"/>
                </a:rPr>
                <a:t>ثالثاً: أهــم التعاريــف والمفاهيــم المستخدمـة: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169672"/>
              </p:ext>
            </p:extLst>
          </p:nvPr>
        </p:nvGraphicFramePr>
        <p:xfrm>
          <a:off x="533401" y="1397000"/>
          <a:ext cx="8229599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10</a:t>
            </a:fld>
            <a:endParaRPr lang="en-US" altLang="ar-EG" sz="1400" dirty="0"/>
          </a:p>
        </p:txBody>
      </p:sp>
    </p:spTree>
    <p:extLst>
      <p:ext uri="{BB962C8B-B14F-4D97-AF65-F5344CB8AC3E}">
        <p14:creationId xmlns:p14="http://schemas.microsoft.com/office/powerpoint/2010/main" val="262889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447801" y="243682"/>
            <a:ext cx="73151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(تابع) ثالثاً: </a:t>
              </a:r>
              <a:r>
                <a:rPr lang="ar-EG" sz="3500" dirty="0">
                  <a:solidFill>
                    <a:schemeClr val="bg1"/>
                  </a:solidFill>
                  <a:cs typeface="Sultan bold" pitchFamily="2" charset="-78"/>
                </a:rPr>
                <a:t>أهــم التعاريــف والمفاهيــم المستخدمـة: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4800600" y="2333395"/>
            <a:ext cx="3605300" cy="6455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98" tIns="45698" rIns="91398" bIns="45698">
            <a:spAutoFit/>
          </a:bodyPr>
          <a:lstStyle/>
          <a:p>
            <a:pPr algn="just" rtl="1">
              <a:lnSpc>
                <a:spcPct val="114000"/>
              </a:lnSpc>
            </a:pPr>
            <a:r>
              <a:rPr lang="ar-EG" sz="2800" dirty="0">
                <a:cs typeface="Sultan bold" pitchFamily="2" charset="-78"/>
              </a:rPr>
              <a:t>1-الأفراد داخل قوة العمل </a:t>
            </a:r>
            <a:r>
              <a:rPr lang="ar-EG" altLang="zh-CN" sz="2800" dirty="0">
                <a:cs typeface="Sultan bold" pitchFamily="2" charset="-78"/>
              </a:rPr>
              <a:t>:</a:t>
            </a:r>
            <a:endParaRPr lang="en-US" altLang="zh-CN" sz="2800" dirty="0">
              <a:cs typeface="Sultan bold" pitchFamily="2" charset="-78"/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457200" y="3276600"/>
            <a:ext cx="8305800" cy="2696287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98" tIns="45698" rIns="91398" bIns="45698">
            <a:spAutoFit/>
          </a:bodyPr>
          <a:lstStyle/>
          <a:p>
            <a:pPr algn="just" rtl="1">
              <a:lnSpc>
                <a:spcPct val="114000"/>
              </a:lnSpc>
              <a:defRPr/>
            </a:pPr>
            <a:r>
              <a:rPr lang="ar-EG" sz="2800" dirty="0">
                <a:cs typeface="Sultan bold" pitchFamily="2" charset="-78"/>
              </a:rPr>
              <a:t>تشمل جميع الأفراد ( 15 سنة فأكثر ) ويساهمون فعلاً بمجهوداتهم الجسمانية أو العقلية فـي أي نشاط إقتصادى يتصل بإنتاج السلع والخدمات (المشتغلون ) وكذلك الذين يقدرون على أداء مثل هذا النشاط الإقتصادى ويرغبون فيه ويبحثون عنه ولكنهم لا يجدونه وفى العمر 15 - 64 سنة </a:t>
            </a:r>
          </a:p>
          <a:p>
            <a:pPr algn="just" rtl="1">
              <a:lnSpc>
                <a:spcPct val="114000"/>
              </a:lnSpc>
              <a:defRPr/>
            </a:pPr>
            <a:r>
              <a:rPr lang="ar-EG" sz="2800" dirty="0">
                <a:cs typeface="Sultan bold" pitchFamily="2" charset="-78"/>
              </a:rPr>
              <a:t>( المتعطلون).</a:t>
            </a:r>
            <a:endParaRPr lang="en-US" sz="2800" dirty="0">
              <a:cs typeface="Sultan bold" pitchFamily="2" charset="-7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11</a:t>
            </a:fld>
            <a:endParaRPr lang="en-US" altLang="ar-EG" sz="1400" dirty="0"/>
          </a:p>
        </p:txBody>
      </p:sp>
      <p:sp>
        <p:nvSpPr>
          <p:cNvPr id="11" name="Rounded Rectangle 6"/>
          <p:cNvSpPr/>
          <p:nvPr/>
        </p:nvSpPr>
        <p:spPr bwMode="auto">
          <a:xfrm>
            <a:off x="609600" y="1497338"/>
            <a:ext cx="8234390" cy="625155"/>
          </a:xfrm>
          <a:prstGeom prst="roundRect">
            <a:avLst>
              <a:gd name="adj" fmla="val 9901"/>
            </a:avLst>
          </a:prstGeom>
          <a:noFill/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7476" tIns="48737" rIns="97476" bIns="48737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السكان</a:t>
            </a:r>
            <a:r>
              <a:rPr kumimoji="0" lang="ar-EG" sz="32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 داخل 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القوى </a:t>
            </a:r>
            <a:r>
              <a:rPr lang="ar-EG" sz="3200" kern="0" dirty="0">
                <a:solidFill>
                  <a:schemeClr val="accent5">
                    <a:lumMod val="50000"/>
                  </a:schemeClr>
                </a:solidFill>
                <a:latin typeface="Calibri"/>
                <a:cs typeface="Sultan bold" pitchFamily="2" charset="-78"/>
              </a:rPr>
              <a:t>البشرية 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(داخل</a:t>
            </a:r>
            <a:r>
              <a:rPr kumimoji="0" lang="ar-EG" sz="32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 قوة العمل وخارج قوة العمل)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cs typeface="Sultan bold" pitchFamily="2" charset="-78"/>
              </a:rPr>
              <a:t>:</a:t>
            </a:r>
            <a:endParaRPr kumimoji="0" lang="en-US" sz="3200" b="0" i="0" u="none" strike="noStrike" kern="0" cap="none" spc="0" normalizeH="0" baseline="0" noProof="0" dirty="0" err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862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3316" y="6363094"/>
            <a:ext cx="2897372" cy="358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1pPr>
            <a:lvl2pPr marL="696407" indent="-267849" eaLnBrk="0" hangingPunct="0"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2pPr>
            <a:lvl3pPr marL="1071396" indent="-214280" eaLnBrk="0" hangingPunct="0"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3pPr>
            <a:lvl4pPr marL="1499954" indent="-214280" eaLnBrk="0" hangingPunct="0"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4pPr>
            <a:lvl5pPr marL="1928512" indent="-214280" eaLnBrk="0" hangingPunct="0"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5pPr>
            <a:lvl6pPr marL="2357070" indent="-2142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6pPr>
            <a:lvl7pPr marL="2785628" indent="-2142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7pPr>
            <a:lvl8pPr marL="3214186" indent="-2142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8pPr>
            <a:lvl9pPr marL="3642743" indent="-2142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Sultan bold" pitchFamily="2" charset="-78"/>
              </a:defRPr>
            </a:lvl9pPr>
          </a:lstStyle>
          <a:p>
            <a:pPr eaLnBrk="1" hangingPunct="1"/>
            <a:r>
              <a:rPr lang="ar-EG" sz="1400">
                <a:solidFill>
                  <a:schemeClr val="tx1"/>
                </a:solidFill>
                <a:cs typeface="Arial" pitchFamily="34" charset="0"/>
              </a:rPr>
              <a:t>17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47801" y="243682"/>
            <a:ext cx="73151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(تابع) ثالثاً: </a:t>
              </a:r>
              <a:r>
                <a:rPr lang="ar-EG" sz="3500" dirty="0">
                  <a:solidFill>
                    <a:schemeClr val="bg1"/>
                  </a:solidFill>
                  <a:cs typeface="Sultan bold" pitchFamily="2" charset="-78"/>
                </a:rPr>
                <a:t>أهــم التعاريــف والمفاهيــم المستخدمـة</a:t>
              </a:r>
              <a:r>
                <a:rPr lang="ar-EG" sz="3600" dirty="0">
                  <a:solidFill>
                    <a:schemeClr val="bg1"/>
                  </a:solidFill>
                  <a:cs typeface="Sultan bold" pitchFamily="2" charset="-78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5349018" y="1219201"/>
            <a:ext cx="3056882" cy="580771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699" tIns="42849" rIns="85699" bIns="42849">
            <a:spAutoFit/>
          </a:bodyPr>
          <a:lstStyle/>
          <a:p>
            <a:pPr marL="160709" indent="-160709" algn="r">
              <a:defRPr/>
            </a:pPr>
            <a:r>
              <a:rPr lang="ar-EG" sz="2800" dirty="0">
                <a:cs typeface="Sultan bold" pitchFamily="2" charset="-78"/>
              </a:rPr>
              <a:t>المشتغلــــــــــــــــون:</a:t>
            </a:r>
            <a:endParaRPr lang="en-US" altLang="zh-CN" sz="2800" dirty="0">
              <a:solidFill>
                <a:srgbClr val="F7EA8D"/>
              </a:solidFill>
              <a:latin typeface="Times New Roman" pitchFamily="18" charset="0"/>
              <a:cs typeface="Sultan bold" pitchFamily="2" charset="-78"/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552950" y="1905001"/>
            <a:ext cx="7408203" cy="1394666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spAutoFit/>
          </a:bodyPr>
          <a:lstStyle/>
          <a:p>
            <a:pPr marL="163686" indent="-163686" algn="just" rtl="1">
              <a:buFont typeface="Arial" pitchFamily="34" charset="0"/>
              <a:buChar char="•"/>
              <a:defRPr/>
            </a:pPr>
            <a:r>
              <a:rPr lang="ar-EG" sz="2600" dirty="0">
                <a:cs typeface="Sultan bold" pitchFamily="2" charset="-78"/>
              </a:rPr>
              <a:t>هم الأفراد ( 15 سنة فأكثر ) الذين يزاولون أعمالاً بأي من الأنشطة الإقتصادية لبعض الـوقت ( على الأقل ساعة ) خلال فترة الإسناد القصيرة للبحث ( أسبوع ) سواء داخل المنشآت أو خارجها. 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8508" y="3429001"/>
            <a:ext cx="3056882" cy="580771"/>
          </a:xfrm>
          <a:prstGeom prst="roundRect">
            <a:avLst/>
          </a:prstGeom>
          <a:solidFill>
            <a:srgbClr val="FF5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699" tIns="42849" rIns="85699" bIns="42849">
            <a:spAutoFit/>
          </a:bodyPr>
          <a:lstStyle/>
          <a:p>
            <a:pPr marL="160709" indent="-160709" algn="r"/>
            <a:r>
              <a:rPr lang="ar-EG" sz="2800" dirty="0">
                <a:cs typeface="Sultan bold" pitchFamily="2" charset="-78"/>
              </a:rPr>
              <a:t>المتعطلـــــــــــــــــون:</a:t>
            </a:r>
            <a:endParaRPr lang="en-US" altLang="zh-CN" sz="2800" dirty="0">
              <a:cs typeface="Sultan bold" pitchFamily="2" charset="-78"/>
            </a:endParaRPr>
          </a:p>
        </p:txBody>
      </p:sp>
      <p:sp>
        <p:nvSpPr>
          <p:cNvPr id="11" name="Rounded Rectangle 6"/>
          <p:cNvSpPr/>
          <p:nvPr/>
        </p:nvSpPr>
        <p:spPr bwMode="auto">
          <a:xfrm>
            <a:off x="552950" y="4038601"/>
            <a:ext cx="7408203" cy="269063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spAutoFit/>
          </a:bodyPr>
          <a:lstStyle/>
          <a:p>
            <a:pPr algn="r">
              <a:defRPr/>
            </a:pPr>
            <a:r>
              <a:rPr lang="ar-EG" sz="2600" dirty="0">
                <a:cs typeface="Sultan bold" pitchFamily="2" charset="-78"/>
              </a:rPr>
              <a:t>هم الأفراد فى سن ( 15-64 سنة ) الذين يقدرون على العمل ويرغبون فيه ويبحثون عنه ولكنهم لا يجدونه. وينقسم المتعطلون إلى: </a:t>
            </a:r>
            <a:endParaRPr lang="en-US" sz="2600" dirty="0">
              <a:cs typeface="Sultan bold" pitchFamily="2" charset="-78"/>
            </a:endParaRPr>
          </a:p>
          <a:p>
            <a:pPr marL="428558" indent="-178567" algn="r">
              <a:defRPr/>
            </a:pPr>
            <a:r>
              <a:rPr lang="ar-EG" sz="2600" b="1" dirty="0">
                <a:cs typeface="Sultan bold" pitchFamily="2" charset="-78"/>
              </a:rPr>
              <a:t>- </a:t>
            </a:r>
            <a:r>
              <a:rPr lang="ar-EG" sz="2600" b="1" u="sng" dirty="0">
                <a:cs typeface="Sultan bold" pitchFamily="2" charset="-78"/>
              </a:rPr>
              <a:t> متعطل قديم ( سبق له العمل ):</a:t>
            </a:r>
            <a:r>
              <a:rPr lang="ar-EG" sz="2600" dirty="0">
                <a:cs typeface="Sultan bold" pitchFamily="2" charset="-78"/>
              </a:rPr>
              <a:t> لكنه لم يكن يعمل طوال فترة البحث طبقاً للتعريف السابق. </a:t>
            </a:r>
            <a:endParaRPr lang="en-US" sz="2600" dirty="0">
              <a:cs typeface="Sultan bold" pitchFamily="2" charset="-78"/>
            </a:endParaRPr>
          </a:p>
          <a:p>
            <a:pPr marL="428558" indent="-178567" algn="r">
              <a:defRPr/>
            </a:pPr>
            <a:r>
              <a:rPr lang="ar-EG" sz="2600" b="1" dirty="0">
                <a:cs typeface="Sultan bold" pitchFamily="2" charset="-78"/>
              </a:rPr>
              <a:t>- </a:t>
            </a:r>
            <a:r>
              <a:rPr lang="ar-EG" sz="2600" b="1" u="sng" dirty="0">
                <a:cs typeface="Sultan bold" pitchFamily="2" charset="-78"/>
              </a:rPr>
              <a:t> متعطل حديث ( لم يسبق له العمل )</a:t>
            </a:r>
            <a:r>
              <a:rPr lang="ar-EG" sz="2600" dirty="0">
                <a:cs typeface="Sultan bold" pitchFamily="2" charset="-78"/>
              </a:rPr>
              <a:t>: مثل الخريج ( دبلوم أو جامعة ) الذى لم يلتحق بأي عمل بعد.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786" y="65341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12</a:t>
            </a:fld>
            <a:endParaRPr lang="en-US" altLang="ar-EG" sz="1400" dirty="0"/>
          </a:p>
        </p:txBody>
      </p:sp>
    </p:spTree>
    <p:extLst>
      <p:ext uri="{BB962C8B-B14F-4D97-AF65-F5344CB8AC3E}">
        <p14:creationId xmlns:p14="http://schemas.microsoft.com/office/powerpoint/2010/main" val="615193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1447801" y="243682"/>
            <a:ext cx="73151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(تابع) ثالثاً: </a:t>
              </a:r>
              <a:r>
                <a:rPr lang="ar-EG" sz="3500" dirty="0">
                  <a:solidFill>
                    <a:schemeClr val="bg1"/>
                  </a:solidFill>
                  <a:cs typeface="Sultan bold" pitchFamily="2" charset="-78"/>
                </a:rPr>
                <a:t>أهــم التعاريــف والمفاهيــم المستخدمـة: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400801" y="1524001"/>
            <a:ext cx="236219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 rtl="1"/>
            <a:r>
              <a:rPr lang="ar-EG" sz="2800" dirty="0">
                <a:cs typeface="Sultan bold" pitchFamily="2" charset="-78"/>
              </a:rPr>
              <a:t>2- الأفراد خارج قوة العمل: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13</a:t>
            </a:fld>
            <a:endParaRPr lang="en-US" altLang="ar-EG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2133601"/>
            <a:ext cx="441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/>
            <a:r>
              <a:rPr lang="ar-SA" sz="3200" dirty="0">
                <a:cs typeface="Sultan bold" pitchFamily="2" charset="-78"/>
              </a:rPr>
              <a:t>الطالب المتفرغ للدراسة </a:t>
            </a:r>
            <a:endParaRPr lang="ar-EG" sz="3200" dirty="0">
              <a:cs typeface="Sultan bold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3048000"/>
            <a:ext cx="441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/>
            <a:r>
              <a:rPr lang="ar-SA" sz="3200" dirty="0">
                <a:cs typeface="Sultan bold" pitchFamily="2" charset="-78"/>
              </a:rPr>
              <a:t>الزاهد فى العمل </a:t>
            </a:r>
            <a:endParaRPr lang="ar-EG" sz="3200" dirty="0">
              <a:cs typeface="Sultan bold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1" y="3962400"/>
            <a:ext cx="4437993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/>
            <a:r>
              <a:rPr lang="ar-EG" sz="3200" dirty="0">
                <a:cs typeface="Sultan bold" pitchFamily="2" charset="-78"/>
              </a:rPr>
              <a:t>المتفرغات لأعمال المنزل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47800" y="4876801"/>
            <a:ext cx="441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 rtl="1"/>
            <a:r>
              <a:rPr lang="ar-SA" sz="2600" dirty="0">
                <a:cs typeface="Sultan bold" pitchFamily="2" charset="-78"/>
              </a:rPr>
              <a:t>بالمعاش أو التقاعد </a:t>
            </a:r>
            <a:r>
              <a:rPr lang="ar-EG" sz="2600" dirty="0">
                <a:cs typeface="Sultan bold" pitchFamily="2" charset="-78"/>
              </a:rPr>
              <a:t>(</a:t>
            </a:r>
            <a:r>
              <a:rPr lang="ar-EG" sz="2000" dirty="0">
                <a:cs typeface="Sultan bold" pitchFamily="2" charset="-78"/>
              </a:rPr>
              <a:t>فى العمر</a:t>
            </a:r>
            <a:r>
              <a:rPr lang="ar-SA" sz="2000" dirty="0">
                <a:cs typeface="Sultan bold" pitchFamily="2" charset="-78"/>
              </a:rPr>
              <a:t>أقل من 65 سنة</a:t>
            </a:r>
            <a:r>
              <a:rPr lang="en-US" sz="2000" dirty="0">
                <a:cs typeface="Sultan bold" pitchFamily="2" charset="-78"/>
              </a:rPr>
              <a:t> </a:t>
            </a:r>
            <a:r>
              <a:rPr lang="ar-EG" sz="2000" dirty="0">
                <a:cs typeface="Sultan bold" pitchFamily="2" charset="-78"/>
              </a:rPr>
              <a:t>ولا يرغب فى العمل)</a:t>
            </a:r>
            <a:endParaRPr lang="ar-EG" sz="2600" dirty="0">
              <a:cs typeface="Sultan bold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1" y="5791200"/>
            <a:ext cx="4437993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 anchor="ctr"/>
          <a:lstStyle/>
          <a:p>
            <a:pPr algn="ctr"/>
            <a:r>
              <a:rPr lang="ar-SA" sz="2800" dirty="0">
                <a:cs typeface="Sultan bold" pitchFamily="2" charset="-78"/>
              </a:rPr>
              <a:t>عجز جزئى يمنع الفرد مؤقتاً عن العمل</a:t>
            </a:r>
            <a:endParaRPr lang="ar-EG" sz="28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410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447801" y="243682"/>
            <a:ext cx="73151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(تابع) ثالثاً: </a:t>
              </a:r>
              <a:r>
                <a:rPr lang="ar-EG" sz="3500" dirty="0">
                  <a:solidFill>
                    <a:schemeClr val="bg1"/>
                  </a:solidFill>
                  <a:cs typeface="Sultan bold" pitchFamily="2" charset="-78"/>
                </a:rPr>
                <a:t>أهــم التعاريــف والمفاهيــم المستخدمـة:</a:t>
              </a: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35644073"/>
              </p:ext>
            </p:extLst>
          </p:nvPr>
        </p:nvGraphicFramePr>
        <p:xfrm>
          <a:off x="152400" y="12954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14</a:t>
            </a:fld>
            <a:endParaRPr lang="en-US" altLang="ar-EG" sz="1400" dirty="0"/>
          </a:p>
        </p:txBody>
      </p:sp>
    </p:spTree>
    <p:extLst>
      <p:ext uri="{BB962C8B-B14F-4D97-AF65-F5344CB8AC3E}">
        <p14:creationId xmlns:p14="http://schemas.microsoft.com/office/powerpoint/2010/main" val="534523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9"/>
          <p:cNvSpPr>
            <a:spLocks noChangeArrowheads="1"/>
          </p:cNvSpPr>
          <p:nvPr/>
        </p:nvSpPr>
        <p:spPr bwMode="auto">
          <a:xfrm>
            <a:off x="1219199" y="2819015"/>
            <a:ext cx="6705601" cy="9129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D001F"/>
              </a:gs>
              <a:gs pos="50000">
                <a:srgbClr val="990033"/>
              </a:gs>
              <a:gs pos="100000">
                <a:srgbClr val="5D001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square" lIns="85686" tIns="42842" rIns="85686" bIns="42842">
            <a:spAutoFit/>
            <a:flatTx/>
          </a:bodyPr>
          <a:lstStyle/>
          <a:p>
            <a:pPr marL="1388133" indent="-1388133" algn="ctr" rtl="1" eaLnBrk="0" hangingPunct="0">
              <a:spcBef>
                <a:spcPct val="50000"/>
              </a:spcBef>
              <a:defRPr/>
            </a:pPr>
            <a:r>
              <a:rPr lang="ar-EG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Sultan bold" pitchFamily="2" charset="-78"/>
              </a:rPr>
              <a:t>رابعاً: مكونات إستمارات المسح </a:t>
            </a:r>
          </a:p>
        </p:txBody>
      </p:sp>
    </p:spTree>
    <p:extLst>
      <p:ext uri="{BB962C8B-B14F-4D97-AF65-F5344CB8AC3E}">
        <p14:creationId xmlns:p14="http://schemas.microsoft.com/office/powerpoint/2010/main" val="9715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taran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3561" y="204581"/>
            <a:ext cx="707361" cy="5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3"/>
          <p:cNvSpPr>
            <a:spLocks noChangeArrowheads="1"/>
          </p:cNvSpPr>
          <p:nvPr/>
        </p:nvSpPr>
        <p:spPr bwMode="auto">
          <a:xfrm>
            <a:off x="5443279" y="333949"/>
            <a:ext cx="3034710" cy="5896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8392" dir="17508085" algn="ctr" rotWithShape="0">
              <a:schemeClr val="bg2"/>
            </a:outerShdw>
          </a:effectLst>
        </p:spPr>
        <p:txBody>
          <a:bodyPr wrap="none" lIns="91384" tIns="45691" rIns="91384" bIns="45691" anchor="ctr"/>
          <a:lstStyle/>
          <a:p>
            <a:pPr>
              <a:defRPr/>
            </a:pPr>
            <a:r>
              <a:rPr lang="ar-EG" altLang="ar-EG" sz="2600">
                <a:solidFill>
                  <a:srgbClr val="003399"/>
                </a:solidFill>
              </a:rPr>
              <a:t>مكونات الإستمارة</a:t>
            </a:r>
            <a:r>
              <a:rPr lang="ar-IQ" altLang="ar-EG" sz="2600">
                <a:solidFill>
                  <a:srgbClr val="003399"/>
                </a:solidFill>
              </a:rPr>
              <a:t> الحالية</a:t>
            </a:r>
            <a:r>
              <a:rPr lang="ar-EG" altLang="ar-EG" sz="3000">
                <a:solidFill>
                  <a:srgbClr val="003399"/>
                </a:solidFill>
              </a:rPr>
              <a:t>:</a:t>
            </a:r>
            <a:endParaRPr lang="en-US" altLang="ar-EG" sz="3000">
              <a:solidFill>
                <a:srgbClr val="003399"/>
              </a:solidFill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1295400" y="1219200"/>
            <a:ext cx="7074789" cy="62331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algn="just">
              <a:defRPr/>
            </a:pPr>
            <a:r>
              <a:rPr lang="ar-EG" sz="2500" dirty="0">
                <a:cs typeface="Sultan bold" pitchFamily="2" charset="-78"/>
              </a:rPr>
              <a:t>تتكون  الاستمارة من ( 7) أقسام بالإضافة إلى الظروف السكنية للأسرة:</a:t>
            </a:r>
            <a:endParaRPr lang="en-US" sz="2500" dirty="0">
              <a:cs typeface="Sultan bold" pitchFamily="2" charset="-78"/>
            </a:endParaRPr>
          </a:p>
        </p:txBody>
      </p:sp>
      <p:sp>
        <p:nvSpPr>
          <p:cNvPr id="5" name="Rounded Rectangle 6"/>
          <p:cNvSpPr/>
          <p:nvPr/>
        </p:nvSpPr>
        <p:spPr bwMode="auto">
          <a:xfrm>
            <a:off x="2984994" y="4309008"/>
            <a:ext cx="5472091" cy="604305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300" dirty="0">
                <a:cs typeface="Sultan bold" pitchFamily="2" charset="-78"/>
              </a:rPr>
              <a:t>القسم الثانى</a:t>
            </a:r>
            <a:r>
              <a:rPr lang="ar-SA" sz="2300" dirty="0">
                <a:cs typeface="Sultan bold" pitchFamily="2" charset="-78"/>
              </a:rPr>
              <a:t>:  </a:t>
            </a:r>
            <a:r>
              <a:rPr lang="ar-EG" sz="2300" dirty="0">
                <a:cs typeface="Sultan bold" pitchFamily="2" charset="-78"/>
              </a:rPr>
              <a:t>خصــــائــــص الأفــــــــــــــراد العــامليــن.</a:t>
            </a:r>
            <a:endParaRPr lang="en-US" sz="2300" dirty="0">
              <a:cs typeface="Sultan bold" pitchFamily="2" charset="-78"/>
            </a:endParaRPr>
          </a:p>
        </p:txBody>
      </p:sp>
      <p:sp>
        <p:nvSpPr>
          <p:cNvPr id="6" name="Rounded Rectangle 6"/>
          <p:cNvSpPr/>
          <p:nvPr/>
        </p:nvSpPr>
        <p:spPr bwMode="auto">
          <a:xfrm>
            <a:off x="2964381" y="2438400"/>
            <a:ext cx="5472091" cy="990046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just">
              <a:defRPr/>
            </a:pPr>
            <a:r>
              <a:rPr lang="ar-EG" sz="2300" dirty="0">
                <a:cs typeface="Sultan bold" pitchFamily="2" charset="-78"/>
              </a:rPr>
              <a:t>القسم الأول </a:t>
            </a:r>
            <a:r>
              <a:rPr lang="ar-SA" sz="2300" dirty="0">
                <a:cs typeface="Sultan bold" pitchFamily="2" charset="-78"/>
              </a:rPr>
              <a:t>: </a:t>
            </a:r>
            <a:r>
              <a:rPr lang="ar-EG" sz="2300" dirty="0">
                <a:cs typeface="Sultan bold" pitchFamily="2" charset="-78"/>
              </a:rPr>
              <a:t>خصائص الأسرة المعيشية (الحالة التعليمية – الحالة الزواجية –    أسئلة الإعاقة).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64381" y="5680693"/>
            <a:ext cx="5451479" cy="650590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dirty="0">
                <a:cs typeface="Sultan bold" pitchFamily="2" charset="-78"/>
              </a:rPr>
              <a:t>القسم الثالث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خصـائـص الأفــــراد غيــر العــامليــن.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1" name="Rounded Rectangle 6"/>
          <p:cNvSpPr/>
          <p:nvPr/>
        </p:nvSpPr>
        <p:spPr bwMode="auto">
          <a:xfrm>
            <a:off x="255692" y="2405506"/>
            <a:ext cx="2440727" cy="108264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من (101 ) إلى (</a:t>
            </a:r>
            <a:r>
              <a:rPr lang="ar-EG" sz="2600" dirty="0">
                <a:cs typeface="Sultan bold" pitchFamily="2" charset="-78"/>
              </a:rPr>
              <a:t>128</a:t>
            </a:r>
            <a:r>
              <a:rPr lang="ar-IQ" sz="26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(</a:t>
            </a:r>
            <a:r>
              <a:rPr lang="ar-EG" sz="2600" dirty="0">
                <a:cs typeface="Sultan bold" pitchFamily="2" charset="-78"/>
              </a:rPr>
              <a:t>28</a:t>
            </a:r>
            <a:r>
              <a:rPr lang="ar-IQ" sz="2600" dirty="0">
                <a:cs typeface="Sultan bold" pitchFamily="2" charset="-78"/>
              </a:rPr>
              <a:t> سؤال)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2" name="Rounded Rectangle 6"/>
          <p:cNvSpPr/>
          <p:nvPr/>
        </p:nvSpPr>
        <p:spPr bwMode="auto">
          <a:xfrm>
            <a:off x="253375" y="4038676"/>
            <a:ext cx="2440727" cy="108264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من (201) إلى (</a:t>
            </a:r>
            <a:r>
              <a:rPr lang="ar-EG" sz="2600" dirty="0">
                <a:cs typeface="Sultan bold" pitchFamily="2" charset="-78"/>
              </a:rPr>
              <a:t>242</a:t>
            </a:r>
            <a:r>
              <a:rPr lang="ar-IQ" sz="26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(</a:t>
            </a:r>
            <a:r>
              <a:rPr lang="ar-EG" sz="2600" dirty="0">
                <a:cs typeface="Sultan bold" pitchFamily="2" charset="-78"/>
              </a:rPr>
              <a:t>42 </a:t>
            </a:r>
            <a:r>
              <a:rPr lang="ar-IQ" sz="2600" dirty="0">
                <a:cs typeface="Sultan bold" pitchFamily="2" charset="-78"/>
              </a:rPr>
              <a:t>سؤال)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3" name="Rounded Rectangle 6"/>
          <p:cNvSpPr/>
          <p:nvPr/>
        </p:nvSpPr>
        <p:spPr bwMode="auto">
          <a:xfrm>
            <a:off x="285012" y="5544227"/>
            <a:ext cx="2440727" cy="108264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من (</a:t>
            </a:r>
            <a:r>
              <a:rPr lang="ar-EG" sz="2600" dirty="0">
                <a:cs typeface="Sultan bold" pitchFamily="2" charset="-78"/>
              </a:rPr>
              <a:t>301</a:t>
            </a:r>
            <a:r>
              <a:rPr lang="ar-IQ" sz="2600" dirty="0">
                <a:cs typeface="Sultan bold" pitchFamily="2" charset="-78"/>
              </a:rPr>
              <a:t>) إلى (30</a:t>
            </a:r>
            <a:r>
              <a:rPr lang="ar-EG" sz="2600" dirty="0">
                <a:cs typeface="Sultan bold" pitchFamily="2" charset="-78"/>
              </a:rPr>
              <a:t>8</a:t>
            </a:r>
            <a:r>
              <a:rPr lang="ar-IQ" sz="26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(</a:t>
            </a:r>
            <a:r>
              <a:rPr lang="ar-EG" sz="2600" dirty="0">
                <a:cs typeface="Sultan bold" pitchFamily="2" charset="-78"/>
              </a:rPr>
              <a:t>8</a:t>
            </a:r>
            <a:r>
              <a:rPr lang="ar-IQ" sz="2600" dirty="0">
                <a:cs typeface="Sultan bold" pitchFamily="2" charset="-78"/>
              </a:rPr>
              <a:t> أسئلة)</a:t>
            </a:r>
            <a:endParaRPr lang="en-US" sz="26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04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taran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3561" y="204581"/>
            <a:ext cx="707361" cy="5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23"/>
          <p:cNvSpPr>
            <a:spLocks noChangeArrowheads="1"/>
          </p:cNvSpPr>
          <p:nvPr/>
        </p:nvSpPr>
        <p:spPr bwMode="auto">
          <a:xfrm>
            <a:off x="5443279" y="333949"/>
            <a:ext cx="3034710" cy="5896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8392" dir="17508085" algn="ctr" rotWithShape="0">
              <a:schemeClr val="bg2"/>
            </a:outerShdw>
          </a:effectLst>
        </p:spPr>
        <p:txBody>
          <a:bodyPr wrap="none" lIns="91384" tIns="45691" rIns="91384" bIns="45691" anchor="ctr"/>
          <a:lstStyle/>
          <a:p>
            <a:pPr>
              <a:defRPr/>
            </a:pPr>
            <a:r>
              <a:rPr lang="ar-EG" altLang="ar-EG" sz="2600">
                <a:solidFill>
                  <a:srgbClr val="003399"/>
                </a:solidFill>
              </a:rPr>
              <a:t>مكونات الإستمارة</a:t>
            </a:r>
            <a:r>
              <a:rPr lang="ar-IQ" altLang="ar-EG" sz="2600">
                <a:solidFill>
                  <a:srgbClr val="003399"/>
                </a:solidFill>
              </a:rPr>
              <a:t> الحالية</a:t>
            </a:r>
            <a:r>
              <a:rPr lang="ar-EG" altLang="ar-EG" sz="3000">
                <a:solidFill>
                  <a:srgbClr val="003399"/>
                </a:solidFill>
              </a:rPr>
              <a:t>:</a:t>
            </a:r>
            <a:endParaRPr lang="en-US" altLang="ar-EG" sz="3000">
              <a:solidFill>
                <a:srgbClr val="003399"/>
              </a:solidFill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4102398" y="1040842"/>
            <a:ext cx="4267791" cy="649848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u="sng" dirty="0">
                <a:cs typeface="Sultan bold" pitchFamily="2" charset="-78"/>
              </a:rPr>
              <a:t>تتكون  الاستمارة من (7) أقسام: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63261" y="2016341"/>
            <a:ext cx="5271139" cy="650659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dirty="0">
                <a:cs typeface="Sultan bold" pitchFamily="2" charset="-78"/>
              </a:rPr>
              <a:t>القسم الرابع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خصـــائـــص الأفــــراد المتعطليــــن.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1" name="Rounded Rectangle 6"/>
          <p:cNvSpPr/>
          <p:nvPr/>
        </p:nvSpPr>
        <p:spPr bwMode="auto">
          <a:xfrm>
            <a:off x="531073" y="1791406"/>
            <a:ext cx="2440727" cy="108264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من (401) إلى (4</a:t>
            </a:r>
            <a:r>
              <a:rPr lang="ar-EG" sz="2600" dirty="0">
                <a:cs typeface="Sultan bold" pitchFamily="2" charset="-78"/>
              </a:rPr>
              <a:t>08</a:t>
            </a:r>
            <a:r>
              <a:rPr lang="ar-IQ" sz="26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(</a:t>
            </a:r>
            <a:r>
              <a:rPr lang="ar-EG" sz="2600" dirty="0">
                <a:cs typeface="Sultan bold" pitchFamily="2" charset="-78"/>
              </a:rPr>
              <a:t>8 أسئلة</a:t>
            </a:r>
            <a:r>
              <a:rPr lang="ar-IQ" sz="2600" dirty="0">
                <a:cs typeface="Sultan bold" pitchFamily="2" charset="-78"/>
              </a:rPr>
              <a:t>)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330246" y="3235610"/>
            <a:ext cx="5204154" cy="650590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algn="just" rtl="1">
              <a:defRPr/>
            </a:pPr>
            <a:r>
              <a:rPr lang="ar-EG" sz="2600" dirty="0">
                <a:cs typeface="Sultan bold" pitchFamily="2" charset="-78"/>
              </a:rPr>
              <a:t>   القسم الرابع مكرر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المهارات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9" name="Rounded Rectangle 6"/>
          <p:cNvSpPr/>
          <p:nvPr/>
        </p:nvSpPr>
        <p:spPr bwMode="auto">
          <a:xfrm>
            <a:off x="485964" y="3086743"/>
            <a:ext cx="2485835" cy="997801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400" dirty="0">
                <a:cs typeface="Sultan bold" pitchFamily="2" charset="-78"/>
              </a:rPr>
              <a:t>من (401</a:t>
            </a:r>
            <a:r>
              <a:rPr lang="ar-EG" sz="2400" dirty="0">
                <a:cs typeface="Sultan bold" pitchFamily="2" charset="-78"/>
              </a:rPr>
              <a:t> أ</a:t>
            </a:r>
            <a:r>
              <a:rPr lang="ar-IQ" sz="2400" dirty="0">
                <a:cs typeface="Sultan bold" pitchFamily="2" charset="-78"/>
              </a:rPr>
              <a:t>) إلى (4</a:t>
            </a:r>
            <a:r>
              <a:rPr lang="ar-EG" sz="2400" dirty="0">
                <a:cs typeface="Sultan bold" pitchFamily="2" charset="-78"/>
              </a:rPr>
              <a:t>07أ</a:t>
            </a:r>
            <a:r>
              <a:rPr lang="ar-IQ" sz="24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400" dirty="0">
                <a:cs typeface="Sultan bold" pitchFamily="2" charset="-78"/>
              </a:rPr>
              <a:t>(</a:t>
            </a:r>
            <a:r>
              <a:rPr lang="ar-EG" sz="2400" dirty="0">
                <a:cs typeface="Sultan bold" pitchFamily="2" charset="-78"/>
              </a:rPr>
              <a:t>7 أسئلة</a:t>
            </a:r>
            <a:r>
              <a:rPr lang="ar-IQ" sz="2400" dirty="0">
                <a:cs typeface="Sultan bold" pitchFamily="2" charset="-78"/>
              </a:rPr>
              <a:t>)</a:t>
            </a:r>
            <a:endParaRPr lang="en-US" sz="2400" dirty="0">
              <a:cs typeface="Sultan bold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52928" y="4476349"/>
            <a:ext cx="5271139" cy="650659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dirty="0">
                <a:cs typeface="Sultan bold" pitchFamily="2" charset="-78"/>
              </a:rPr>
              <a:t>القسم الخامس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الإنتــــاج بغرض الإستهلاك الأسرى.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52928" y="5597810"/>
            <a:ext cx="5271139" cy="650590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dirty="0">
                <a:cs typeface="Sultan bold" pitchFamily="2" charset="-78"/>
              </a:rPr>
              <a:t>القسم السادس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الأعمــــــــــال غير مدفوعة الأجر.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22" name="Rounded Rectangle 6"/>
          <p:cNvSpPr/>
          <p:nvPr/>
        </p:nvSpPr>
        <p:spPr bwMode="auto">
          <a:xfrm>
            <a:off x="531073" y="4482106"/>
            <a:ext cx="2440727" cy="650590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EG" sz="2600" dirty="0">
                <a:cs typeface="Sultan bold" pitchFamily="2" charset="-78"/>
              </a:rPr>
              <a:t>سؤال (501) </a:t>
            </a:r>
            <a:endParaRPr lang="ar-IQ" sz="2600" dirty="0">
              <a:cs typeface="Sultan bold" pitchFamily="2" charset="-78"/>
            </a:endParaRPr>
          </a:p>
        </p:txBody>
      </p:sp>
      <p:sp>
        <p:nvSpPr>
          <p:cNvPr id="23" name="Rounded Rectangle 6"/>
          <p:cNvSpPr/>
          <p:nvPr/>
        </p:nvSpPr>
        <p:spPr bwMode="auto">
          <a:xfrm>
            <a:off x="485965" y="5394351"/>
            <a:ext cx="2440727" cy="1082649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من (</a:t>
            </a:r>
            <a:r>
              <a:rPr lang="ar-EG" sz="2600" dirty="0">
                <a:cs typeface="Sultan bold" pitchFamily="2" charset="-78"/>
              </a:rPr>
              <a:t>601</a:t>
            </a:r>
            <a:r>
              <a:rPr lang="ar-IQ" sz="2600" dirty="0">
                <a:cs typeface="Sultan bold" pitchFamily="2" charset="-78"/>
              </a:rPr>
              <a:t>) إلى (</a:t>
            </a:r>
            <a:r>
              <a:rPr lang="ar-EG" sz="2600" dirty="0">
                <a:cs typeface="Sultan bold" pitchFamily="2" charset="-78"/>
              </a:rPr>
              <a:t>606</a:t>
            </a:r>
            <a:r>
              <a:rPr lang="ar-IQ" sz="2600" dirty="0">
                <a:cs typeface="Sultan bold" pitchFamily="2" charset="-78"/>
              </a:rPr>
              <a:t>)</a:t>
            </a:r>
          </a:p>
          <a:p>
            <a:pPr marL="1428304" indent="-1428304" algn="ctr">
              <a:defRPr/>
            </a:pPr>
            <a:r>
              <a:rPr lang="ar-IQ" sz="2600" dirty="0">
                <a:cs typeface="Sultan bold" pitchFamily="2" charset="-78"/>
              </a:rPr>
              <a:t>(</a:t>
            </a:r>
            <a:r>
              <a:rPr lang="ar-EG" sz="2600" dirty="0">
                <a:cs typeface="Sultan bold" pitchFamily="2" charset="-78"/>
              </a:rPr>
              <a:t>6 أسئلة</a:t>
            </a:r>
            <a:r>
              <a:rPr lang="ar-IQ" sz="2600" dirty="0">
                <a:cs typeface="Sultan bold" pitchFamily="2" charset="-78"/>
              </a:rPr>
              <a:t>)</a:t>
            </a:r>
            <a:endParaRPr lang="en-US" sz="26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178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taran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3561" y="204581"/>
            <a:ext cx="707361" cy="5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23"/>
          <p:cNvSpPr>
            <a:spLocks noChangeArrowheads="1"/>
          </p:cNvSpPr>
          <p:nvPr/>
        </p:nvSpPr>
        <p:spPr bwMode="auto">
          <a:xfrm>
            <a:off x="5443279" y="333949"/>
            <a:ext cx="3034710" cy="5896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8392" dir="17508085" algn="ctr" rotWithShape="0">
              <a:schemeClr val="bg2"/>
            </a:outerShdw>
          </a:effectLst>
        </p:spPr>
        <p:txBody>
          <a:bodyPr wrap="none" lIns="91384" tIns="45691" rIns="91384" bIns="45691" anchor="ctr"/>
          <a:lstStyle/>
          <a:p>
            <a:pPr>
              <a:defRPr/>
            </a:pPr>
            <a:r>
              <a:rPr lang="ar-EG" altLang="ar-EG" sz="2600">
                <a:solidFill>
                  <a:srgbClr val="003399"/>
                </a:solidFill>
              </a:rPr>
              <a:t>مكونات الإستمارة</a:t>
            </a:r>
            <a:r>
              <a:rPr lang="ar-IQ" altLang="ar-EG" sz="2600">
                <a:solidFill>
                  <a:srgbClr val="003399"/>
                </a:solidFill>
              </a:rPr>
              <a:t> الحالية</a:t>
            </a:r>
            <a:r>
              <a:rPr lang="ar-EG" altLang="ar-EG" sz="3000">
                <a:solidFill>
                  <a:srgbClr val="003399"/>
                </a:solidFill>
              </a:rPr>
              <a:t>:</a:t>
            </a:r>
            <a:endParaRPr lang="en-US" altLang="ar-EG" sz="3000">
              <a:solidFill>
                <a:srgbClr val="003399"/>
              </a:solidFill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5257209" y="1102752"/>
            <a:ext cx="3505791" cy="607038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algn="just">
              <a:defRPr/>
            </a:pPr>
            <a:r>
              <a:rPr lang="ar-EG" sz="2400" dirty="0">
                <a:cs typeface="Sultan bold" pitchFamily="2" charset="-78"/>
              </a:rPr>
              <a:t>تتكون  الاستمارة من ( 7) أقسام:</a:t>
            </a:r>
            <a:endParaRPr lang="en-US" sz="2400" dirty="0">
              <a:cs typeface="Sultan bold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5292941"/>
            <a:ext cx="6858000" cy="650659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algn="ctr" rtl="1">
              <a:defRPr/>
            </a:pPr>
            <a:r>
              <a:rPr lang="ar-EG" sz="2600" dirty="0">
                <a:cs typeface="Sultan bold" pitchFamily="2" charset="-78"/>
              </a:rPr>
              <a:t>مــــــلاحظــــــــــات المقــــــــابــــــلة.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01205" y="2319001"/>
            <a:ext cx="5271139" cy="650659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>
              <a:defRPr/>
            </a:pPr>
            <a:r>
              <a:rPr lang="ar-EG" sz="2600" dirty="0">
                <a:cs typeface="Sultan bold" pitchFamily="2" charset="-78"/>
              </a:rPr>
              <a:t>القسم السابع</a:t>
            </a:r>
            <a:r>
              <a:rPr lang="ar-SA" sz="2600" dirty="0">
                <a:cs typeface="Sultan bold" pitchFamily="2" charset="-78"/>
              </a:rPr>
              <a:t>:  </a:t>
            </a:r>
            <a:r>
              <a:rPr lang="ar-EG" sz="2600" dirty="0">
                <a:cs typeface="Sultan bold" pitchFamily="2" charset="-78"/>
              </a:rPr>
              <a:t>الهجــــــــــــرة الخارجيــــــــــــة.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7" name="Rounded Rectangle 6"/>
          <p:cNvSpPr/>
          <p:nvPr/>
        </p:nvSpPr>
        <p:spPr bwMode="auto">
          <a:xfrm>
            <a:off x="381001" y="2319071"/>
            <a:ext cx="2895598" cy="650590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marL="1428304" indent="-1428304" algn="ctr">
              <a:defRPr/>
            </a:pPr>
            <a:r>
              <a:rPr lang="ar-EG" sz="2600" dirty="0">
                <a:cs typeface="Sultan bold" pitchFamily="2" charset="-78"/>
              </a:rPr>
              <a:t>سؤالى (701 - 702) </a:t>
            </a:r>
            <a:endParaRPr lang="ar-IQ" sz="2600" dirty="0">
              <a:cs typeface="Sultan bold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720461" y="3585272"/>
            <a:ext cx="5271139" cy="1062928"/>
          </a:xfrm>
          <a:prstGeom prst="roundRect">
            <a:avLst>
              <a:gd name="adj" fmla="val 9901"/>
            </a:avLst>
          </a:prstGeom>
          <a:solidFill>
            <a:srgbClr val="0066FF">
              <a:alpha val="95294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3739" tIns="101218" rIns="0" bIns="101218">
            <a:spAutoFit/>
          </a:bodyPr>
          <a:lstStyle/>
          <a:p>
            <a:pPr algn="just" rtl="1">
              <a:defRPr/>
            </a:pPr>
            <a:r>
              <a:rPr lang="ar-EG" sz="2600" dirty="0">
                <a:cs typeface="Sultan bold" pitchFamily="2" charset="-78"/>
              </a:rPr>
              <a:t> الظروف السكنية والأجهزة ووسائل الانتقال المملوكة للأسرة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5" name="Rounded Rectangle 6"/>
          <p:cNvSpPr/>
          <p:nvPr/>
        </p:nvSpPr>
        <p:spPr bwMode="auto">
          <a:xfrm>
            <a:off x="381000" y="3704454"/>
            <a:ext cx="2895599" cy="867546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3739" tIns="101218" rIns="0" bIns="101218">
            <a:spAutoFit/>
          </a:bodyPr>
          <a:lstStyle/>
          <a:p>
            <a:pPr marL="1428304" indent="-1428304" algn="just" rtl="1">
              <a:defRPr/>
            </a:pPr>
            <a:r>
              <a:rPr lang="ar-EG" sz="2000" dirty="0">
                <a:cs typeface="Sultan bold" pitchFamily="2" charset="-78"/>
              </a:rPr>
              <a:t>مجموعة من الأسئلة توضح حالة المسكن وممتلكات الأسرة</a:t>
            </a:r>
            <a:endParaRPr lang="ar-IQ" sz="20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675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66800" y="2122558"/>
            <a:ext cx="7162800" cy="1807008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3600" b="1" dirty="0">
                  <a:solidFill>
                    <a:srgbClr val="C00000"/>
                  </a:solidFill>
                  <a:cs typeface="Sultan bold" pitchFamily="2" charset="-78"/>
                </a:rPr>
                <a:t>خامساً: أحـــدث التطــــــورات المنهجــــــيـة والتكنولوجيــــــــــة</a:t>
              </a:r>
              <a:endParaRPr lang="ar-EG" sz="3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6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2</a:t>
            </a:fld>
            <a:endParaRPr lang="en-US" altLang="ar-EG" sz="14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398186" y="609600"/>
            <a:ext cx="4752528" cy="919401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1">
            <a:spAutoFit/>
          </a:bodyPr>
          <a:lstStyle/>
          <a:p>
            <a:pPr algn="ctr">
              <a:defRPr/>
            </a:pPr>
            <a:r>
              <a:rPr lang="ar-SA" sz="4800" dirty="0">
                <a:solidFill>
                  <a:schemeClr val="bg1"/>
                </a:solidFill>
                <a:latin typeface="Times New Roman" pitchFamily="18" charset="0"/>
                <a:cs typeface="Sultan bold" pitchFamily="2" charset="-78"/>
              </a:rPr>
              <a:t>عناص</a:t>
            </a:r>
            <a:r>
              <a:rPr lang="ar-EG" sz="4800" dirty="0">
                <a:solidFill>
                  <a:schemeClr val="bg1"/>
                </a:solidFill>
                <a:latin typeface="Times New Roman" pitchFamily="18" charset="0"/>
                <a:cs typeface="Sultan bold" pitchFamily="2" charset="-78"/>
              </a:rPr>
              <a:t>ـ</a:t>
            </a:r>
            <a:r>
              <a:rPr lang="ar-SA" sz="4800" dirty="0">
                <a:solidFill>
                  <a:schemeClr val="bg1"/>
                </a:solidFill>
                <a:latin typeface="Times New Roman" pitchFamily="18" charset="0"/>
                <a:cs typeface="Sultan bold" pitchFamily="2" charset="-78"/>
              </a:rPr>
              <a:t>ر الع</a:t>
            </a:r>
            <a:r>
              <a:rPr lang="ar-EG" sz="4800" dirty="0">
                <a:solidFill>
                  <a:schemeClr val="bg1"/>
                </a:solidFill>
                <a:latin typeface="Times New Roman" pitchFamily="18" charset="0"/>
                <a:cs typeface="Sultan bold" pitchFamily="2" charset="-78"/>
              </a:rPr>
              <a:t>ـــ</a:t>
            </a:r>
            <a:r>
              <a:rPr lang="ar-SA" sz="4800" dirty="0">
                <a:solidFill>
                  <a:schemeClr val="bg1"/>
                </a:solidFill>
                <a:latin typeface="Times New Roman" pitchFamily="18" charset="0"/>
                <a:cs typeface="Sultan bold" pitchFamily="2" charset="-78"/>
              </a:rPr>
              <a:t>رض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Sultan bold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5181600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خامسـاً : أحـــدث التطـورات المنهجــيـة والتكنولوجيـــــــــة.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1903596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  <a:defRPr/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أولا   : مقــدمــة ونبــــــــــذة تــاريخـــيــــة وأهـــــــــداف البـحـث.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5984775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 rtl="1">
              <a:lnSpc>
                <a:spcPct val="125000"/>
              </a:lnSpc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سادساً: إجـــــــراءات ضـــــــبـط وضمـــــــــان الجــــــــودة 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2743200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ثانيــا : منـهـجــــــــــــــــــــــــية الـبــحــــــــــــــــــــــــــــــث.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3581400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ثالثـــاُ: أهـــــــم التعـــــــاريف  والمفــــاهيم المستخدمة فى البحــــث.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" y="4384575"/>
            <a:ext cx="8382000" cy="644625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</a:pPr>
            <a:r>
              <a:rPr lang="ar-EG" sz="2600" b="1" dirty="0">
                <a:solidFill>
                  <a:srgbClr val="002060"/>
                </a:solidFill>
                <a:cs typeface="Sultan bold" pitchFamily="2" charset="-78"/>
              </a:rPr>
              <a:t>رابعـــاُ: مكـــــونات الاستبيــــان الخــــــــاص بالمســــــــح.</a:t>
            </a:r>
          </a:p>
        </p:txBody>
      </p:sp>
    </p:spTree>
    <p:extLst>
      <p:ext uri="{BB962C8B-B14F-4D97-AF65-F5344CB8AC3E}">
        <p14:creationId xmlns:p14="http://schemas.microsoft.com/office/powerpoint/2010/main" val="42478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676401" y="243682"/>
            <a:ext cx="70865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3000" dirty="0">
                  <a:solidFill>
                    <a:schemeClr val="bg1"/>
                  </a:solidFill>
                  <a:cs typeface="Sultan bold" pitchFamily="2" charset="-78"/>
                </a:rPr>
                <a:t>خامساً: أحــدث التطورات المنهـجـيـة والتكنولوجية:</a:t>
              </a:r>
            </a:p>
          </p:txBody>
        </p:sp>
      </p:grpSp>
      <p:sp>
        <p:nvSpPr>
          <p:cNvPr id="10" name="Rounded Rectangle 6"/>
          <p:cNvSpPr/>
          <p:nvPr/>
        </p:nvSpPr>
        <p:spPr bwMode="auto">
          <a:xfrm>
            <a:off x="381001" y="1371600"/>
            <a:ext cx="8229600" cy="1394666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98" tIns="45698" rIns="91398" bIns="45698">
            <a:spAutoFit/>
          </a:bodyPr>
          <a:lstStyle/>
          <a:p>
            <a:pPr algn="just" rtl="1">
              <a:defRPr/>
            </a:pPr>
            <a:r>
              <a:rPr lang="ar-EG" sz="2600" dirty="0">
                <a:cs typeface="Sultan bold" pitchFamily="2" charset="-78"/>
              </a:rPr>
              <a:t>يتم بصفة مستمرة مراجعة المنهجية المستخدمة فى تطوير البحث ومراجعـة كافـة المنهجـيات المستخدمـة </a:t>
            </a:r>
            <a:r>
              <a:rPr lang="ar-EG" sz="2600" dirty="0" err="1">
                <a:cs typeface="Sultan bold" pitchFamily="2" charset="-78"/>
              </a:rPr>
              <a:t>فى</a:t>
            </a:r>
            <a:r>
              <a:rPr lang="ar-EG" sz="2600" dirty="0">
                <a:cs typeface="Sultan bold" pitchFamily="2" charset="-78"/>
              </a:rPr>
              <a:t> كافـة دول العالـم </a:t>
            </a:r>
            <a:r>
              <a:rPr lang="ar-EG" sz="2600" dirty="0" err="1">
                <a:cs typeface="Sultan bold" pitchFamily="2" charset="-78"/>
              </a:rPr>
              <a:t>وبالتالـى</a:t>
            </a:r>
            <a:r>
              <a:rPr lang="ar-EG" sz="2600" dirty="0">
                <a:cs typeface="Sultan bold" pitchFamily="2" charset="-78"/>
              </a:rPr>
              <a:t> يتم تطوير المنهجية الخاصـة بتنفيذ البحث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20</a:t>
            </a:fld>
            <a:endParaRPr lang="en-US" altLang="ar-EG" sz="1400" dirty="0"/>
          </a:p>
        </p:txBody>
      </p:sp>
      <p:sp>
        <p:nvSpPr>
          <p:cNvPr id="11" name="Rounded Rectangle 6"/>
          <p:cNvSpPr/>
          <p:nvPr/>
        </p:nvSpPr>
        <p:spPr bwMode="auto">
          <a:xfrm>
            <a:off x="228600" y="3200400"/>
            <a:ext cx="8458200" cy="3124200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noAutofit/>
          </a:bodyPr>
          <a:lstStyle/>
          <a:p>
            <a:pPr lvl="0" algn="justLow" rtl="1">
              <a:lnSpc>
                <a:spcPct val="150000"/>
              </a:lnSpc>
              <a:defRPr/>
            </a:pPr>
            <a:r>
              <a:rPr lang="ar-EG" sz="2600" dirty="0">
                <a:cs typeface="Sultan bold" pitchFamily="2" charset="-78"/>
              </a:rPr>
              <a:t>بداية من عام 2018 - تم</a:t>
            </a:r>
            <a:r>
              <a:rPr lang="ar-BH" sz="2600" dirty="0">
                <a:cs typeface="Sultan bold" pitchFamily="2" charset="-78"/>
              </a:rPr>
              <a:t> تصميم برنامج إلكترونى ل</a:t>
            </a:r>
            <a:r>
              <a:rPr lang="ar-EG" sz="2600" dirty="0">
                <a:cs typeface="Sultan bold" pitchFamily="2" charset="-78"/>
              </a:rPr>
              <a:t>إ</a:t>
            </a:r>
            <a:r>
              <a:rPr lang="ar-BH" sz="2600" dirty="0">
                <a:cs typeface="Sultan bold" pitchFamily="2" charset="-78"/>
              </a:rPr>
              <a:t>ستمارة القوى العاملة </a:t>
            </a:r>
            <a:r>
              <a:rPr lang="ar-EG" sz="2600" dirty="0">
                <a:cs typeface="Sultan bold" pitchFamily="2" charset="-78"/>
              </a:rPr>
              <a:t>لإدخال و إرسال استمارة البحث من الميدان إلى الجهاز مباشرة.</a:t>
            </a:r>
          </a:p>
          <a:p>
            <a:pPr lvl="0" algn="justLow" rtl="1">
              <a:lnSpc>
                <a:spcPct val="150000"/>
              </a:lnSpc>
              <a:defRPr/>
            </a:pPr>
            <a:r>
              <a:rPr lang="ar-EG" sz="2600" dirty="0">
                <a:cs typeface="Sultan bold" pitchFamily="2" charset="-78"/>
              </a:rPr>
              <a:t>يتم رصد الأخطاء والتوجيه بتصحيحها ،وتقييم دقة ومنطقية البيانات والترميز بالتوازى كل ذلك خلال مرحلة جمع البيانات .</a:t>
            </a:r>
          </a:p>
          <a:p>
            <a:pPr lvl="0" algn="justLow" rtl="1">
              <a:lnSpc>
                <a:spcPct val="150000"/>
              </a:lnSpc>
              <a:defRPr/>
            </a:pPr>
            <a:endParaRPr lang="ar-EG" sz="26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59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/>
          <p:cNvSpPr/>
          <p:nvPr/>
        </p:nvSpPr>
        <p:spPr bwMode="auto">
          <a:xfrm>
            <a:off x="928662" y="2438400"/>
            <a:ext cx="7622517" cy="990600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noAutofit/>
          </a:bodyPr>
          <a:lstStyle/>
          <a:p>
            <a:pPr marL="22222" indent="-22222" algn="justLow" defTabSz="2674520" rtl="1">
              <a:tabLst>
                <a:tab pos="6726773" algn="l"/>
              </a:tabLst>
              <a:defRPr/>
            </a:pPr>
            <a:r>
              <a:rPr lang="ar-EG" sz="2800" dirty="0">
                <a:cs typeface="Sultan bold" pitchFamily="2" charset="-78"/>
              </a:rPr>
              <a:t>تم تجهيز غرفة متابعة مركزية بالإدارة العامة لإحصاءات العمل لاستقبال البيانات من الميدان أولاً بأول..</a:t>
            </a:r>
          </a:p>
        </p:txBody>
      </p:sp>
      <p:sp>
        <p:nvSpPr>
          <p:cNvPr id="12" name="Rounded Rectangle 6"/>
          <p:cNvSpPr/>
          <p:nvPr/>
        </p:nvSpPr>
        <p:spPr bwMode="auto">
          <a:xfrm>
            <a:off x="928662" y="1428736"/>
            <a:ext cx="7622517" cy="553534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98" tIns="45698" rIns="91398" bIns="45698">
            <a:spAutoFit/>
          </a:bodyPr>
          <a:lstStyle/>
          <a:p>
            <a:pPr algn="justLow" rtl="1">
              <a:defRPr/>
            </a:pPr>
            <a:r>
              <a:rPr lang="ar-EG" sz="2800" dirty="0">
                <a:cs typeface="Sultan bold" pitchFamily="2" charset="-78"/>
              </a:rPr>
              <a:t>تم توفير عدد (300) تابلت مخصص لعملية جمع البيانات وإرسالها.</a:t>
            </a:r>
            <a:endParaRPr lang="en-US" sz="2800" dirty="0">
              <a:cs typeface="Sultan bold" pitchFamily="2" charset="-7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21</a:t>
            </a:fld>
            <a:endParaRPr lang="en-US" altLang="ar-EG" sz="1400" dirty="0"/>
          </a:p>
        </p:txBody>
      </p:sp>
      <p:grpSp>
        <p:nvGrpSpPr>
          <p:cNvPr id="8" name="Group 14"/>
          <p:cNvGrpSpPr/>
          <p:nvPr/>
        </p:nvGrpSpPr>
        <p:grpSpPr>
          <a:xfrm>
            <a:off x="3048000" y="152400"/>
            <a:ext cx="5867401" cy="899318"/>
            <a:chOff x="3248626" y="2143726"/>
            <a:chExt cx="2494346" cy="2494346"/>
          </a:xfrm>
        </p:grpSpPr>
        <p:sp>
          <p:nvSpPr>
            <p:cNvPr id="11" name="Rounded Rectangle 10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dirty="0">
                  <a:solidFill>
                    <a:schemeClr val="bg1"/>
                  </a:solidFill>
                  <a:cs typeface="Sultan bold" pitchFamily="2" charset="-78"/>
                </a:rPr>
                <a:t>(تابع)</a:t>
              </a: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 خامساً: أحـدث التطورات المنهـجـيـة والتكنولوجية:</a:t>
              </a:r>
            </a:p>
          </p:txBody>
        </p:sp>
      </p:grpSp>
      <p:sp>
        <p:nvSpPr>
          <p:cNvPr id="14" name="Rounded Rectangle 6"/>
          <p:cNvSpPr/>
          <p:nvPr/>
        </p:nvSpPr>
        <p:spPr bwMode="auto">
          <a:xfrm>
            <a:off x="949684" y="3810000"/>
            <a:ext cx="7622517" cy="1143008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noAutofit/>
          </a:bodyPr>
          <a:lstStyle/>
          <a:p>
            <a:pPr marL="22222" indent="-22222" algn="justLow" defTabSz="2674520" rtl="1">
              <a:tabLst>
                <a:tab pos="6726773" algn="l"/>
              </a:tabLst>
              <a:defRPr/>
            </a:pPr>
            <a:r>
              <a:rPr lang="ar-EG" sz="2800" dirty="0">
                <a:cs typeface="Sultan bold" pitchFamily="2" charset="-78"/>
              </a:rPr>
              <a:t>يتم إعداد النتائج النهائية والتى تصدر فى صورة نشرة ربع سنوية وسنوية باللغة العربية والإنـجليزية</a:t>
            </a:r>
          </a:p>
        </p:txBody>
      </p:sp>
      <p:sp>
        <p:nvSpPr>
          <p:cNvPr id="15" name="Rounded Rectangle 6"/>
          <p:cNvSpPr/>
          <p:nvPr/>
        </p:nvSpPr>
        <p:spPr bwMode="auto">
          <a:xfrm>
            <a:off x="988083" y="5257800"/>
            <a:ext cx="7622517" cy="571504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noAutofit/>
          </a:bodyPr>
          <a:lstStyle/>
          <a:p>
            <a:pPr marL="22222" indent="-22222" algn="justLow" defTabSz="2674520" rtl="1">
              <a:tabLst>
                <a:tab pos="6726773" algn="l"/>
              </a:tabLst>
              <a:defRPr/>
            </a:pPr>
            <a:r>
              <a:rPr lang="ar-EG" sz="2800" dirty="0">
                <a:cs typeface="Sultan bold" pitchFamily="2" charset="-78"/>
              </a:rPr>
              <a:t>تم إعداد تقرير تحليلى لبحث القوى العاملة يصدر ربع سنوية وسنوية.</a:t>
            </a:r>
          </a:p>
        </p:txBody>
      </p:sp>
    </p:spTree>
    <p:extLst>
      <p:ext uri="{BB962C8B-B14F-4D97-AF65-F5344CB8AC3E}">
        <p14:creationId xmlns:p14="http://schemas.microsoft.com/office/powerpoint/2010/main" val="181529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86073" y="990600"/>
            <a:ext cx="2494346" cy="1896522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3600" dirty="0">
                  <a:solidFill>
                    <a:srgbClr val="C00000"/>
                  </a:solidFill>
                  <a:cs typeface="Sultan bold" pitchFamily="2" charset="-78"/>
                </a:rPr>
                <a:t>إتاحة البيانات الخـــــــام للمستخدمين</a:t>
              </a:r>
              <a:endParaRPr lang="ar-EG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6018662" y="3253693"/>
            <a:ext cx="2603818" cy="2461307"/>
            <a:chOff x="6031643" y="895523"/>
            <a:chExt cx="2160000" cy="2160000"/>
          </a:xfrm>
        </p:grpSpPr>
        <p:sp>
          <p:nvSpPr>
            <p:cNvPr id="26" name="Rounded Rectangle 25"/>
            <p:cNvSpPr/>
            <p:nvPr/>
          </p:nvSpPr>
          <p:spPr>
            <a:xfrm>
              <a:off x="6031643" y="895523"/>
              <a:ext cx="2160000" cy="2160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>
              <a:hlinkClick r:id="" action="ppaction://noaction"/>
            </p:cNvPr>
            <p:cNvSpPr/>
            <p:nvPr/>
          </p:nvSpPr>
          <p:spPr>
            <a:xfrm>
              <a:off x="6161184" y="1025064"/>
              <a:ext cx="1900918" cy="1900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500" dirty="0">
                  <a:solidFill>
                    <a:schemeClr val="tx1"/>
                  </a:solidFill>
                  <a:cs typeface="Sultan bold" pitchFamily="2" charset="-78"/>
                </a:rPr>
                <a:t>إتاحة ( 50%) من البيانات الخام منذ عام 2008 وبدءا من  عام   2012 تم اتاحتها بنسبة   ( 100% ).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685800" y="3205093"/>
            <a:ext cx="2964582" cy="2738507"/>
            <a:chOff x="1339957" y="1226527"/>
            <a:chExt cx="2160000" cy="2285083"/>
          </a:xfrm>
        </p:grpSpPr>
        <p:sp>
          <p:nvSpPr>
            <p:cNvPr id="18" name="Rounded Rectangle 17"/>
            <p:cNvSpPr/>
            <p:nvPr/>
          </p:nvSpPr>
          <p:spPr>
            <a:xfrm>
              <a:off x="1339957" y="1226527"/>
              <a:ext cx="2160000" cy="2160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22">
              <a:hlinkClick r:id="" action="ppaction://noaction"/>
            </p:cNvPr>
            <p:cNvSpPr/>
            <p:nvPr/>
          </p:nvSpPr>
          <p:spPr>
            <a:xfrm>
              <a:off x="1450996" y="1265193"/>
              <a:ext cx="2048961" cy="2246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just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500" dirty="0">
                  <a:solidFill>
                    <a:schemeClr val="tx1"/>
                  </a:solidFill>
                  <a:cs typeface="Sultan bold" pitchFamily="2" charset="-78"/>
                </a:rPr>
                <a:t>تحميل البيانات مباشرة فى صورة ملف  </a:t>
              </a:r>
              <a:r>
                <a:rPr lang="en-US" sz="2500" dirty="0">
                  <a:solidFill>
                    <a:schemeClr val="tx1"/>
                  </a:solidFill>
                  <a:cs typeface="Sultan bold" pitchFamily="2" charset="-78"/>
                </a:rPr>
                <a:t>SPSS</a:t>
              </a:r>
              <a:r>
                <a:rPr lang="ar-EG" sz="2500" dirty="0">
                  <a:solidFill>
                    <a:schemeClr val="tx1"/>
                  </a:solidFill>
                  <a:cs typeface="Sultan bold" pitchFamily="2" charset="-78"/>
                </a:rPr>
                <a:t>  وذلك لسهولة التعامل معها وتطبيق أى نماذج إحصائية عليها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758656" y="2765359"/>
            <a:ext cx="849561" cy="439734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73457" y="2839084"/>
            <a:ext cx="869637" cy="414609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2954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22</a:t>
            </a:fld>
            <a:endParaRPr lang="en-US" altLang="ar-EG" sz="1400" dirty="0"/>
          </a:p>
        </p:txBody>
      </p:sp>
      <p:grpSp>
        <p:nvGrpSpPr>
          <p:cNvPr id="21" name="Group 14"/>
          <p:cNvGrpSpPr/>
          <p:nvPr/>
        </p:nvGrpSpPr>
        <p:grpSpPr>
          <a:xfrm>
            <a:off x="2971800" y="76201"/>
            <a:ext cx="6096000" cy="762000"/>
            <a:chOff x="3248626" y="2143726"/>
            <a:chExt cx="2494346" cy="2494346"/>
          </a:xfrm>
        </p:grpSpPr>
        <p:sp>
          <p:nvSpPr>
            <p:cNvPr id="24" name="Rounded Rectangle 23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dirty="0">
                  <a:solidFill>
                    <a:schemeClr val="bg1"/>
                  </a:solidFill>
                  <a:cs typeface="Sultan bold" pitchFamily="2" charset="-78"/>
                </a:rPr>
                <a:t>(تابع)</a:t>
              </a: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 خامساً: أحـدث التطورات المنهـجـيـة والتكنولوجية: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2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66800" y="2286000"/>
            <a:ext cx="7162800" cy="1600200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4400" b="1" dirty="0">
                  <a:solidFill>
                    <a:srgbClr val="C00000"/>
                  </a:solidFill>
                  <a:cs typeface="Sultan bold" pitchFamily="2" charset="-78"/>
                </a:rPr>
                <a:t>سادساً: إجــــراءات ضبـــــط الجودة</a:t>
              </a:r>
              <a:endParaRPr lang="ar-EG" sz="4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72" y="6349093"/>
            <a:ext cx="496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4" indent="-285705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22" indent="-22856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50" indent="-22856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78" indent="-228564" eaLnBrk="0" hangingPunct="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07" indent="-22856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36" indent="-22856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65" indent="-22856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593" indent="-22856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6D7E92-53DA-451B-B57D-02ABD630D746}" type="slidenum">
              <a:rPr lang="ar-SA" altLang="ar-EG" sz="1400"/>
              <a:pPr eaLnBrk="1" hangingPunct="1"/>
              <a:t>24</a:t>
            </a:fld>
            <a:endParaRPr lang="en-US" altLang="ar-EG" sz="1400" dirty="0"/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687588746"/>
              </p:ext>
            </p:extLst>
          </p:nvPr>
        </p:nvGraphicFramePr>
        <p:xfrm>
          <a:off x="228600" y="14478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ounded Rectangle 45"/>
          <p:cNvSpPr/>
          <p:nvPr/>
        </p:nvSpPr>
        <p:spPr bwMode="auto">
          <a:xfrm>
            <a:off x="3429000" y="152401"/>
            <a:ext cx="5562600" cy="73759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chilly" dir="t"/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5994" tIns="35994" rIns="35994" bIns="45713" rtlCol="1">
            <a:spAutoFit/>
          </a:bodyPr>
          <a:lstStyle/>
          <a:p>
            <a:pPr marL="801563" indent="-801563" algn="r">
              <a:lnSpc>
                <a:spcPct val="125000"/>
              </a:lnSpc>
              <a:defRPr/>
            </a:pPr>
            <a:r>
              <a:rPr lang="ar-EG" sz="3000" b="1" dirty="0">
                <a:solidFill>
                  <a:srgbClr val="002060"/>
                </a:solidFill>
                <a:cs typeface="Sultan bold" pitchFamily="2" charset="-78"/>
              </a:rPr>
              <a:t>رابعاً: إجــراءات ضــبـط وضمــان الجـــودة :</a:t>
            </a:r>
          </a:p>
        </p:txBody>
      </p:sp>
    </p:spTree>
    <p:extLst>
      <p:ext uri="{BB962C8B-B14F-4D97-AF65-F5344CB8AC3E}">
        <p14:creationId xmlns:p14="http://schemas.microsoft.com/office/powerpoint/2010/main" val="42346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63638" y="381000"/>
            <a:ext cx="5139430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جمهوريــة مصــر العربيــة</a:t>
            </a:r>
          </a:p>
          <a:p>
            <a:pPr algn="ctr">
              <a:defRPr/>
            </a:pP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الجهـاز </a:t>
            </a:r>
            <a:r>
              <a:rPr lang="ar-EG" sz="2000" b="1" u="sng" dirty="0" err="1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المركزى</a:t>
            </a:r>
            <a:r>
              <a:rPr lang="ar-EG" sz="2000" b="1" u="sng" dirty="0">
                <a:ln w="11430"/>
                <a:gradFill flip="none" rotWithShape="1">
                  <a:gsLst>
                    <a:gs pos="0">
                      <a:srgbClr val="990000">
                        <a:shade val="30000"/>
                        <a:satMod val="115000"/>
                      </a:srgbClr>
                    </a:gs>
                    <a:gs pos="50000">
                      <a:srgbClr val="990000">
                        <a:shade val="67500"/>
                        <a:satMod val="115000"/>
                      </a:srgbClr>
                    </a:gs>
                    <a:gs pos="100000">
                      <a:srgbClr val="99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Sultan bold" pitchFamily="2" charset="-78"/>
              </a:rPr>
              <a:t> للتعبئة العامة والإحصاء</a:t>
            </a:r>
          </a:p>
        </p:txBody>
      </p:sp>
      <p:pic>
        <p:nvPicPr>
          <p:cNvPr id="36868" name="Picture 39" descr="خلفي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9" r="57031"/>
          <a:stretch>
            <a:fillRect/>
          </a:stretch>
        </p:blipFill>
        <p:spPr bwMode="auto">
          <a:xfrm>
            <a:off x="66676" y="6237288"/>
            <a:ext cx="3929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7731" y="953726"/>
            <a:ext cx="8391526" cy="4827304"/>
            <a:chOff x="107504" y="986382"/>
            <a:chExt cx="8974137" cy="4943539"/>
          </a:xfrm>
        </p:grpSpPr>
        <p:pic>
          <p:nvPicPr>
            <p:cNvPr id="3686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986382"/>
              <a:ext cx="5145087" cy="443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07504" y="4714358"/>
              <a:ext cx="8974137" cy="121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lnSpc>
                  <a:spcPct val="130000"/>
                </a:lnSpc>
                <a:defRPr/>
              </a:pPr>
              <a:r>
                <a:rPr lang="ar-EG" sz="5400" b="1" dirty="0">
                  <a:ln w="11430"/>
                  <a:solidFill>
                    <a:srgbClr val="C00000"/>
                  </a:solidFill>
                  <a:latin typeface="Times New Roman" pitchFamily="18" charset="0"/>
                  <a:cs typeface="Sultan bold" pitchFamily="2" charset="-78"/>
                </a:rPr>
                <a:t>شـــــكــــــــراً</a:t>
              </a:r>
              <a:endParaRPr lang="en-US" sz="5400" b="1" dirty="0">
                <a:ln w="11430"/>
                <a:solidFill>
                  <a:srgbClr val="C00000"/>
                </a:solidFill>
                <a:latin typeface="Times New Roman" pitchFamily="18" charset="0"/>
                <a:cs typeface="Sultan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86073" y="392778"/>
            <a:ext cx="2494346" cy="2198023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3200" dirty="0">
                  <a:solidFill>
                    <a:srgbClr val="C00000"/>
                  </a:solidFill>
                  <a:cs typeface="Sultan bold" pitchFamily="2" charset="-78"/>
                </a:rPr>
                <a:t>مقدمــــة</a:t>
              </a:r>
            </a:p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3200" dirty="0">
                  <a:solidFill>
                    <a:srgbClr val="C00000"/>
                  </a:solidFill>
                  <a:cs typeface="Sultan bold" pitchFamily="2" charset="-78"/>
                </a:rPr>
                <a:t>ونبـــــــذة تــاريخــية</a:t>
              </a:r>
              <a:endParaRPr lang="ar-EG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6548104" y="1905001"/>
            <a:ext cx="2160000" cy="2348775"/>
            <a:chOff x="6031643" y="895523"/>
            <a:chExt cx="2160000" cy="2160000"/>
          </a:xfrm>
        </p:grpSpPr>
        <p:sp>
          <p:nvSpPr>
            <p:cNvPr id="26" name="Rounded Rectangle 25"/>
            <p:cNvSpPr/>
            <p:nvPr/>
          </p:nvSpPr>
          <p:spPr>
            <a:xfrm>
              <a:off x="6031643" y="895523"/>
              <a:ext cx="2160000" cy="2160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>
              <a:hlinkClick r:id="" action="ppaction://noaction"/>
            </p:cNvPr>
            <p:cNvSpPr/>
            <p:nvPr/>
          </p:nvSpPr>
          <p:spPr>
            <a:xfrm>
              <a:off x="6081377" y="895523"/>
              <a:ext cx="2110265" cy="216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400" dirty="0">
                  <a:solidFill>
                    <a:schemeClr val="tx1"/>
                  </a:solidFill>
                  <a:cs typeface="Sultan bold" pitchFamily="2" charset="-78"/>
                </a:rPr>
                <a:t>بحث القوى العاملة من أهم الأبحاث الأسرية التي ينفذها الجهاز والمصدر الرئيسي لبيانات التشغيل والتعطل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3010522" y="3009900"/>
            <a:ext cx="2160000" cy="3314700"/>
            <a:chOff x="1339957" y="1226527"/>
            <a:chExt cx="2160000" cy="2160000"/>
          </a:xfrm>
        </p:grpSpPr>
        <p:sp>
          <p:nvSpPr>
            <p:cNvPr id="18" name="Rounded Rectangle 17"/>
            <p:cNvSpPr/>
            <p:nvPr/>
          </p:nvSpPr>
          <p:spPr>
            <a:xfrm>
              <a:off x="1339957" y="1226527"/>
              <a:ext cx="2160000" cy="2160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22">
              <a:hlinkClick r:id="" action="ppaction://noaction"/>
            </p:cNvPr>
            <p:cNvSpPr/>
            <p:nvPr/>
          </p:nvSpPr>
          <p:spPr>
            <a:xfrm>
              <a:off x="1339957" y="1248367"/>
              <a:ext cx="2160000" cy="2138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000" dirty="0">
                  <a:solidFill>
                    <a:schemeClr val="tx1"/>
                  </a:solidFill>
                  <a:cs typeface="Sultan bold" pitchFamily="2" charset="-78"/>
                </a:rPr>
                <a:t>على عينة ممثلة يزيد عددها على 90 ألف أسرة سنويا 23</a:t>
              </a:r>
            </a:p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000" dirty="0">
                  <a:solidFill>
                    <a:schemeClr val="tx1"/>
                  </a:solidFill>
                  <a:cs typeface="Sultan bold" pitchFamily="2" charset="-78"/>
                </a:rPr>
                <a:t> ألف أسرة ربع </a:t>
              </a:r>
              <a:r>
                <a:rPr lang="ar-EG" sz="2000" dirty="0" err="1">
                  <a:solidFill>
                    <a:schemeClr val="tx1"/>
                  </a:solidFill>
                  <a:cs typeface="Sultan bold" pitchFamily="2" charset="-78"/>
                </a:rPr>
                <a:t>سنوى</a:t>
              </a:r>
              <a:r>
                <a:rPr lang="ar-EG" sz="2000" dirty="0">
                  <a:solidFill>
                    <a:schemeClr val="tx1"/>
                  </a:solidFill>
                  <a:cs typeface="Sultan bold" pitchFamily="2" charset="-78"/>
                </a:rPr>
                <a:t> 7000 أسرة  شهريا</a:t>
              </a:r>
            </a:p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0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Sultan bold" pitchFamily="2" charset="-78"/>
                </a:rPr>
                <a:t>تم تقسيم العينة الخاصة بكل محافظة الى ستة أجزاء خلال الربع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880420" y="2280527"/>
            <a:ext cx="717419" cy="422843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8401" y="2061613"/>
            <a:ext cx="947672" cy="843778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90523" y="2590800"/>
            <a:ext cx="1" cy="419100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3</a:t>
            </a:fld>
            <a:endParaRPr lang="en-US" altLang="ar-EG" sz="1400" dirty="0"/>
          </a:p>
        </p:txBody>
      </p:sp>
      <p:grpSp>
        <p:nvGrpSpPr>
          <p:cNvPr id="21" name="Group 5"/>
          <p:cNvGrpSpPr/>
          <p:nvPr/>
        </p:nvGrpSpPr>
        <p:grpSpPr>
          <a:xfrm>
            <a:off x="7638483" y="243682"/>
            <a:ext cx="1124517" cy="899318"/>
            <a:chOff x="3248626" y="2143726"/>
            <a:chExt cx="2494346" cy="2494346"/>
          </a:xfrm>
        </p:grpSpPr>
        <p:sp>
          <p:nvSpPr>
            <p:cNvPr id="24" name="Rounded Rectangle 23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lnSpc>
                  <a:spcPct val="150000"/>
                </a:lnSpc>
                <a:spcAft>
                  <a:spcPct val="35000"/>
                </a:spcAft>
              </a:pPr>
              <a:r>
                <a:rPr lang="ar-EG" sz="2800" dirty="0">
                  <a:solidFill>
                    <a:schemeClr val="bg1"/>
                  </a:solidFill>
                  <a:cs typeface="Sultan bold" pitchFamily="2" charset="-78"/>
                </a:rPr>
                <a:t>أولاً :</a:t>
              </a:r>
              <a:endParaRPr lang="ar-EG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12"/>
          <p:cNvGrpSpPr/>
          <p:nvPr/>
        </p:nvGrpSpPr>
        <p:grpSpPr>
          <a:xfrm>
            <a:off x="5758655" y="4552831"/>
            <a:ext cx="2160000" cy="2160000"/>
            <a:chOff x="3685800" y="5029201"/>
            <a:chExt cx="2160000" cy="2160000"/>
          </a:xfrm>
        </p:grpSpPr>
        <p:sp>
          <p:nvSpPr>
            <p:cNvPr id="29" name="Rounded Rectangle 28">
              <a:hlinkClick r:id="" action="ppaction://noaction"/>
            </p:cNvPr>
            <p:cNvSpPr/>
            <p:nvPr/>
          </p:nvSpPr>
          <p:spPr>
            <a:xfrm>
              <a:off x="3685800" y="5029201"/>
              <a:ext cx="2160000" cy="2160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6"/>
            <p:cNvSpPr/>
            <p:nvPr/>
          </p:nvSpPr>
          <p:spPr>
            <a:xfrm>
              <a:off x="3685801" y="5079921"/>
              <a:ext cx="2113370" cy="210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800" dirty="0">
                  <a:solidFill>
                    <a:schemeClr val="tx1"/>
                  </a:solidFill>
                  <a:cs typeface="Sultan bold" pitchFamily="2" charset="-78"/>
                </a:rPr>
                <a:t>عام 1957 </a:t>
              </a:r>
            </a:p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800" dirty="0">
                  <a:solidFill>
                    <a:schemeClr val="tx1"/>
                  </a:solidFill>
                  <a:cs typeface="Sultan bold" pitchFamily="2" charset="-78"/>
                </a:rPr>
                <a:t>أجريت أول دورة واستمر التنفيذ بدورية حتى الآن </a:t>
              </a:r>
            </a:p>
          </p:txBody>
        </p:sp>
      </p:grpSp>
      <p:grpSp>
        <p:nvGrpSpPr>
          <p:cNvPr id="34" name="Group 12"/>
          <p:cNvGrpSpPr/>
          <p:nvPr/>
        </p:nvGrpSpPr>
        <p:grpSpPr>
          <a:xfrm>
            <a:off x="152401" y="1745888"/>
            <a:ext cx="2286001" cy="2507888"/>
            <a:chOff x="3137355" y="4419601"/>
            <a:chExt cx="2708445" cy="2769600"/>
          </a:xfrm>
        </p:grpSpPr>
        <p:sp>
          <p:nvSpPr>
            <p:cNvPr id="36" name="Rounded Rectangle 35">
              <a:hlinkClick r:id="" action="ppaction://noaction"/>
            </p:cNvPr>
            <p:cNvSpPr/>
            <p:nvPr/>
          </p:nvSpPr>
          <p:spPr>
            <a:xfrm>
              <a:off x="3137355" y="4419601"/>
              <a:ext cx="2708445" cy="2769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6"/>
            <p:cNvSpPr/>
            <p:nvPr/>
          </p:nvSpPr>
          <p:spPr>
            <a:xfrm>
              <a:off x="3227636" y="5010032"/>
              <a:ext cx="2243386" cy="1723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633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2400" dirty="0">
                  <a:solidFill>
                    <a:schemeClr val="tx1"/>
                  </a:solidFill>
                  <a:cs typeface="Sultan bold" pitchFamily="2" charset="-78"/>
                </a:rPr>
                <a:t>وتصدر النشرة الخاصة بالنتائج كل ثلاثة شهور بالاضافة الى نشرة سنوية مجمعة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315400" y="2604655"/>
            <a:ext cx="923728" cy="1948176"/>
          </a:xfrm>
          <a:prstGeom prst="line">
            <a:avLst/>
          </a:prstGeom>
          <a:ln w="539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219200" y="2460192"/>
            <a:ext cx="6629400" cy="1807008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5400" dirty="0">
                  <a:solidFill>
                    <a:srgbClr val="FF0000"/>
                  </a:solidFill>
                  <a:cs typeface="Sultan bold" pitchFamily="2" charset="-78"/>
                </a:rPr>
                <a:t>أهــــداف البــــحث</a:t>
              </a:r>
              <a:endParaRPr lang="ar-EG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2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5332977"/>
              </p:ext>
            </p:extLst>
          </p:nvPr>
        </p:nvGraphicFramePr>
        <p:xfrm>
          <a:off x="838200" y="1025442"/>
          <a:ext cx="7162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4572000" y="243682"/>
            <a:ext cx="4191000" cy="899318"/>
            <a:chOff x="3248626" y="2143726"/>
            <a:chExt cx="2494346" cy="2494346"/>
          </a:xfrm>
        </p:grpSpPr>
        <p:sp>
          <p:nvSpPr>
            <p:cNvPr id="7" name="Rounded Rectangle 6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150000"/>
                </a:lnSpc>
                <a:spcAft>
                  <a:spcPct val="35000"/>
                </a:spcAft>
              </a:pPr>
              <a:r>
                <a:rPr lang="ar-EG" sz="3600" dirty="0">
                  <a:solidFill>
                    <a:schemeClr val="bg1"/>
                  </a:solidFill>
                  <a:cs typeface="Sultan bold" pitchFamily="2" charset="-78"/>
                </a:rPr>
                <a:t>أهــــداف البـــحث :</a:t>
              </a:r>
              <a:endParaRPr lang="ar-EG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5341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5</a:t>
            </a:fld>
            <a:endParaRPr lang="en-US" altLang="ar-EG" sz="1400" dirty="0"/>
          </a:p>
        </p:txBody>
      </p:sp>
    </p:spTree>
    <p:extLst>
      <p:ext uri="{BB962C8B-B14F-4D97-AF65-F5344CB8AC3E}">
        <p14:creationId xmlns:p14="http://schemas.microsoft.com/office/powerpoint/2010/main" val="15982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219200" y="2460192"/>
            <a:ext cx="6629400" cy="1807008"/>
            <a:chOff x="3248626" y="2143726"/>
            <a:chExt cx="2494346" cy="2494346"/>
          </a:xfrm>
        </p:grpSpPr>
        <p:sp>
          <p:nvSpPr>
            <p:cNvPr id="30" name="Rounded Rectangle 29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599950" rtl="1">
                <a:lnSpc>
                  <a:spcPct val="90000"/>
                </a:lnSpc>
                <a:spcAft>
                  <a:spcPct val="35000"/>
                </a:spcAft>
              </a:pPr>
              <a:r>
                <a:rPr lang="ar-EG" sz="5400" dirty="0">
                  <a:solidFill>
                    <a:srgbClr val="FF0000"/>
                  </a:solidFill>
                  <a:cs typeface="Sultan bold" pitchFamily="2" charset="-78"/>
                </a:rPr>
                <a:t>ثانياً : منهـجــــية البـحـث </a:t>
              </a:r>
              <a:endParaRPr lang="ar-EG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3581401" y="243682"/>
            <a:ext cx="5181599" cy="899318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3600" dirty="0">
                  <a:solidFill>
                    <a:schemeClr val="bg1"/>
                  </a:solidFill>
                  <a:cs typeface="Sultan bold" pitchFamily="2" charset="-78"/>
                </a:rPr>
                <a:t>ثانياً : منــهـجـــيـة البـحــــث: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9418382"/>
              </p:ext>
            </p:extLst>
          </p:nvPr>
        </p:nvGraphicFramePr>
        <p:xfrm>
          <a:off x="685800" y="1397000"/>
          <a:ext cx="8077199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7</a:t>
            </a:fld>
            <a:endParaRPr lang="en-US" altLang="ar-EG" sz="1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867401" y="1524000"/>
            <a:ext cx="2622250" cy="54852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85699" tIns="42849" rIns="85699" bIns="42849">
            <a:spAutoFit/>
          </a:bodyPr>
          <a:lstStyle/>
          <a:p>
            <a:pPr marL="160709" indent="-160709" algn="r">
              <a:defRPr/>
            </a:pPr>
            <a:r>
              <a:rPr lang="ar-EG" altLang="zh-CN" sz="2600" dirty="0">
                <a:solidFill>
                  <a:srgbClr val="F7EA8D"/>
                </a:solidFill>
                <a:latin typeface="Times New Roman" pitchFamily="18" charset="0"/>
                <a:cs typeface="Sultan bold" pitchFamily="2" charset="-78"/>
              </a:rPr>
              <a:t>أ- وحـــدة البحــــــــث :</a:t>
            </a:r>
            <a:endParaRPr lang="en-US" altLang="zh-CN" sz="2600" dirty="0">
              <a:solidFill>
                <a:srgbClr val="F7EA8D"/>
              </a:solidFill>
              <a:latin typeface="Times New Roman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956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2438401" y="243682"/>
            <a:ext cx="6324599" cy="855417"/>
            <a:chOff x="3248626" y="2143726"/>
            <a:chExt cx="2494346" cy="2494346"/>
          </a:xfrm>
        </p:grpSpPr>
        <p:sp>
          <p:nvSpPr>
            <p:cNvPr id="16" name="Rounded Rectangle 15"/>
            <p:cNvSpPr/>
            <p:nvPr/>
          </p:nvSpPr>
          <p:spPr>
            <a:xfrm>
              <a:off x="3248626" y="2143726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70390" y="2265490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r" defTabSz="1599950" rtl="1">
                <a:spcAft>
                  <a:spcPct val="35000"/>
                </a:spcAft>
              </a:pPr>
              <a:r>
                <a:rPr lang="ar-EG" sz="2400" dirty="0">
                  <a:solidFill>
                    <a:schemeClr val="bg1"/>
                  </a:solidFill>
                  <a:cs typeface="Sultan bold" pitchFamily="2" charset="-78"/>
                </a:rPr>
                <a:t>(تابع)  </a:t>
              </a:r>
              <a:r>
                <a:rPr lang="ar-EG" sz="3600" dirty="0">
                  <a:solidFill>
                    <a:schemeClr val="bg1"/>
                  </a:solidFill>
                  <a:cs typeface="Sultan bold" pitchFamily="2" charset="-78"/>
                </a:rPr>
                <a:t>ثانياً : منــهـجـــيـة البـحــــث: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5349018" y="1524000"/>
            <a:ext cx="3056882" cy="54852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699" tIns="42849" rIns="85699" bIns="42849">
            <a:spAutoFit/>
          </a:bodyPr>
          <a:lstStyle/>
          <a:p>
            <a:pPr marL="160709" indent="-160709" algn="r">
              <a:defRPr/>
            </a:pPr>
            <a:r>
              <a:rPr lang="ar-EG" altLang="zh-CN" sz="2600" dirty="0">
                <a:solidFill>
                  <a:srgbClr val="F7EA8D"/>
                </a:solidFill>
                <a:latin typeface="Times New Roman" pitchFamily="18" charset="0"/>
                <a:cs typeface="Sultan bold" pitchFamily="2" charset="-78"/>
              </a:rPr>
              <a:t>ب- دورية البحــــــــث :</a:t>
            </a:r>
            <a:endParaRPr lang="en-US" altLang="zh-CN" sz="2600" dirty="0">
              <a:solidFill>
                <a:srgbClr val="F7EA8D"/>
              </a:solidFill>
              <a:latin typeface="Times New Roman" pitchFamily="18" charset="0"/>
              <a:cs typeface="Sultan bold" pitchFamily="2" charset="-78"/>
            </a:endParaRPr>
          </a:p>
        </p:txBody>
      </p:sp>
      <p:sp>
        <p:nvSpPr>
          <p:cNvPr id="10" name="Rounded Rectangle 6"/>
          <p:cNvSpPr/>
          <p:nvPr/>
        </p:nvSpPr>
        <p:spPr bwMode="auto">
          <a:xfrm>
            <a:off x="552950" y="2362200"/>
            <a:ext cx="7408203" cy="962692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spAutoFit/>
          </a:bodyPr>
          <a:lstStyle/>
          <a:p>
            <a:pPr algn="r" rtl="1">
              <a:defRPr/>
            </a:pPr>
            <a:r>
              <a:rPr lang="ar-SA" sz="2600" dirty="0">
                <a:cs typeface="Sultan bold" pitchFamily="2" charset="-78"/>
              </a:rPr>
              <a:t>يتم تنفيذ البحث </a:t>
            </a:r>
            <a:r>
              <a:rPr lang="ar-SA" sz="2600" dirty="0" err="1">
                <a:cs typeface="Sultan bold" pitchFamily="2" charset="-78"/>
              </a:rPr>
              <a:t>فى</a:t>
            </a:r>
            <a:r>
              <a:rPr lang="ar-SA" sz="2600" dirty="0">
                <a:cs typeface="Sultan bold" pitchFamily="2" charset="-78"/>
              </a:rPr>
              <a:t> أربع دورات سنوياً</a:t>
            </a:r>
            <a:r>
              <a:rPr lang="ar-EG" sz="2600" dirty="0">
                <a:cs typeface="Sultan bold" pitchFamily="2" charset="-78"/>
              </a:rPr>
              <a:t> (ربع سنوية) </a:t>
            </a:r>
            <a:r>
              <a:rPr lang="ar-SA" sz="2600" dirty="0">
                <a:cs typeface="Sultan bold" pitchFamily="2" charset="-78"/>
              </a:rPr>
              <a:t>( يناير / إبريل / يوليو / أكتوبر ) وذلك لأخذ أثر الموسمية على العمالة والبطالة </a:t>
            </a:r>
            <a:r>
              <a:rPr lang="ar-SA" sz="2600" dirty="0" err="1">
                <a:cs typeface="Sultan bold" pitchFamily="2" charset="-78"/>
              </a:rPr>
              <a:t>فى</a:t>
            </a:r>
            <a:r>
              <a:rPr lang="ar-SA" sz="2600" dirty="0">
                <a:cs typeface="Sultan bold" pitchFamily="2" charset="-78"/>
              </a:rPr>
              <a:t> الاعتبار</a:t>
            </a:r>
            <a:r>
              <a:rPr lang="ar-EG" sz="2600" dirty="0">
                <a:cs typeface="Sultan bold" pitchFamily="2" charset="-78"/>
              </a:rPr>
              <a:t>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01318" y="3657600"/>
            <a:ext cx="3056882" cy="54852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699" tIns="42849" rIns="85699" bIns="42849">
            <a:spAutoFit/>
          </a:bodyPr>
          <a:lstStyle/>
          <a:p>
            <a:pPr marL="160709" indent="-160709" algn="r"/>
            <a:r>
              <a:rPr lang="ar-EG" altLang="zh-CN" sz="2600" dirty="0">
                <a:solidFill>
                  <a:srgbClr val="F7EA8D"/>
                </a:solidFill>
                <a:latin typeface="Times New Roman" pitchFamily="18" charset="0"/>
                <a:cs typeface="Sultan bold" pitchFamily="2" charset="-78"/>
              </a:rPr>
              <a:t>ﺠ - فترة الإســــــناد الزمني :</a:t>
            </a:r>
            <a:endParaRPr lang="en-US" altLang="zh-CN" sz="2600" dirty="0">
              <a:solidFill>
                <a:srgbClr val="F7EA8D"/>
              </a:solidFill>
              <a:latin typeface="Times New Roman" pitchFamily="18" charset="0"/>
              <a:cs typeface="Sultan bold" pitchFamily="2" charset="-78"/>
            </a:endParaRPr>
          </a:p>
        </p:txBody>
      </p:sp>
      <p:sp>
        <p:nvSpPr>
          <p:cNvPr id="12" name="Rounded Rectangle 6"/>
          <p:cNvSpPr/>
          <p:nvPr/>
        </p:nvSpPr>
        <p:spPr bwMode="auto">
          <a:xfrm>
            <a:off x="525814" y="4572000"/>
            <a:ext cx="7475187" cy="962692"/>
          </a:xfrm>
          <a:prstGeom prst="roundRect">
            <a:avLst>
              <a:gd name="adj" fmla="val 990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98" tIns="45698" rIns="91398" bIns="45698">
            <a:spAutoFit/>
          </a:bodyPr>
          <a:lstStyle/>
          <a:p>
            <a:pPr algn="r" rtl="1"/>
            <a:r>
              <a:rPr lang="ar-SA" sz="2600" dirty="0">
                <a:cs typeface="Sultan bold" pitchFamily="2" charset="-78"/>
              </a:rPr>
              <a:t>يؤخذ بفترة الإسناد الزمنى القصيرة ( أسبوع ) عند </a:t>
            </a:r>
            <a:r>
              <a:rPr lang="ar-SA" sz="2600" dirty="0">
                <a:solidFill>
                  <a:prstClr val="white"/>
                </a:solidFill>
                <a:cs typeface="Sultan bold" pitchFamily="2" charset="-78"/>
              </a:rPr>
              <a:t> جمع بيانات البحث</a:t>
            </a:r>
            <a:r>
              <a:rPr lang="ar-EG" sz="2600" dirty="0">
                <a:solidFill>
                  <a:prstClr val="white"/>
                </a:solidFill>
                <a:cs typeface="Sultan bold" pitchFamily="2" charset="-78"/>
              </a:rPr>
              <a:t> الخاصة بالعمالة والبطالة.</a:t>
            </a:r>
            <a:endParaRPr lang="en-US" sz="2600" dirty="0">
              <a:cs typeface="Sultan bold" pitchFamily="2" charset="-7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255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C11A37-BCF1-4C5F-89B3-07603DA86D20}" type="slidenum">
              <a:rPr lang="ar-SA" altLang="ar-EG" sz="1400"/>
              <a:pPr/>
              <a:t>8</a:t>
            </a:fld>
            <a:endParaRPr lang="en-US" altLang="ar-EG" sz="1400" dirty="0"/>
          </a:p>
        </p:txBody>
      </p:sp>
    </p:spTree>
    <p:extLst>
      <p:ext uri="{BB962C8B-B14F-4D97-AF65-F5344CB8AC3E}">
        <p14:creationId xmlns:p14="http://schemas.microsoft.com/office/powerpoint/2010/main" val="292130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5189995" y="1981200"/>
            <a:ext cx="3056882" cy="548520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5673" tIns="42835" rIns="85673" bIns="42835">
            <a:spAutoFit/>
          </a:bodyPr>
          <a:lstStyle/>
          <a:p>
            <a:pPr marL="160658" indent="-160658" algn="justLow" rtl="1">
              <a:defRPr/>
            </a:pPr>
            <a:r>
              <a:rPr lang="ar-EG" altLang="zh-CN" sz="2600" dirty="0">
                <a:solidFill>
                  <a:srgbClr val="F7EA8D"/>
                </a:solidFill>
                <a:latin typeface="Times New Roman" pitchFamily="18" charset="0"/>
                <a:cs typeface="Sultan bold" pitchFamily="2" charset="-78"/>
              </a:rPr>
              <a:t>جـ- فترة الإســــــناد الزمني :</a:t>
            </a:r>
            <a:endParaRPr lang="en-US" altLang="zh-CN" sz="2600" dirty="0" err="1">
              <a:solidFill>
                <a:srgbClr val="F7EA8D"/>
              </a:solidFill>
              <a:latin typeface="Times New Roman" pitchFamily="18" charset="0"/>
              <a:cs typeface="Sultan bold" pitchFamily="2" charset="-78"/>
            </a:endParaRPr>
          </a:p>
        </p:txBody>
      </p:sp>
      <p:sp>
        <p:nvSpPr>
          <p:cNvPr id="92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3318" y="6363096"/>
            <a:ext cx="2897372" cy="358018"/>
          </a:xfrm>
        </p:spPr>
        <p:txBody>
          <a:bodyPr/>
          <a:lstStyle/>
          <a:p>
            <a:pPr>
              <a:defRPr/>
            </a:pPr>
            <a:r>
              <a:rPr lang="ar-EG">
                <a:solidFill>
                  <a:prstClr val="black">
                    <a:tint val="75000"/>
                  </a:prstClr>
                </a:solidFill>
              </a:rPr>
              <a:t>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45791" y="3360555"/>
            <a:ext cx="1980314" cy="8875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تاريخ المقابله</a:t>
            </a:r>
          </a:p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9 /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endParaRPr lang="ar-EG" sz="2800" dirty="0">
              <a:solidFill>
                <a:prstClr val="white"/>
              </a:solidFill>
              <a:cs typeface="Sultan bold" pitchFamily="2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634268" y="3565137"/>
            <a:ext cx="2142755" cy="68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</a:rPr>
              <a:t>فترة الإسناد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57128" y="3360559"/>
            <a:ext cx="1978837" cy="955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من  2 / 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 إلى</a:t>
            </a:r>
          </a:p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8 / 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endParaRPr lang="ar-EG" sz="2800" dirty="0">
              <a:solidFill>
                <a:prstClr val="white"/>
              </a:solidFill>
              <a:cs typeface="Sultan bold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2245" y="4657246"/>
            <a:ext cx="1980313" cy="955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تاريخ المقابله</a:t>
            </a:r>
          </a:p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10 /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endParaRPr lang="ar-EG" sz="2800" dirty="0">
              <a:solidFill>
                <a:prstClr val="white"/>
              </a:solidFill>
              <a:cs typeface="Sultan bold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700724" y="4794135"/>
            <a:ext cx="2144233" cy="6814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</a:rPr>
              <a:t>فترة الإسناد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57128" y="4520357"/>
            <a:ext cx="1978837" cy="1024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686" tIns="42842" rIns="85686" bIns="42842" rtlCol="1" anchor="ctr"/>
          <a:lstStyle/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من  3 / 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 إلى</a:t>
            </a:r>
          </a:p>
          <a:p>
            <a:pPr algn="ctr" rtl="1">
              <a:defRPr/>
            </a:pPr>
            <a:r>
              <a:rPr lang="ar-EG" sz="2800" dirty="0">
                <a:solidFill>
                  <a:prstClr val="white"/>
                </a:solidFill>
                <a:cs typeface="Sultan bold" pitchFamily="2" charset="-78"/>
              </a:rPr>
              <a:t>9 / </a:t>
            </a:r>
            <a:r>
              <a:rPr lang="en-US" sz="2800" dirty="0">
                <a:solidFill>
                  <a:prstClr val="white"/>
                </a:solidFill>
                <a:cs typeface="Sultan bold" pitchFamily="2" charset="-78"/>
              </a:rPr>
              <a:t>10</a:t>
            </a:r>
            <a:endParaRPr lang="ar-EG" sz="2800" dirty="0">
              <a:solidFill>
                <a:prstClr val="white"/>
              </a:solidFill>
              <a:cs typeface="Sultan bold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8999" y="243682"/>
            <a:ext cx="5334001" cy="670719"/>
          </a:xfrm>
          <a:prstGeom prst="roundRect">
            <a:avLst/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sp>
      <p:sp>
        <p:nvSpPr>
          <p:cNvPr id="20" name="Rounded Rectangle 4"/>
          <p:cNvSpPr/>
          <p:nvPr/>
        </p:nvSpPr>
        <p:spPr>
          <a:xfrm>
            <a:off x="3428999" y="285441"/>
            <a:ext cx="5025259" cy="62896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r" defTabSz="15999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(تابع)  </a:t>
            </a: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ثانياً : منــهـجـــيـة البـحــــث:</a:t>
            </a:r>
          </a:p>
        </p:txBody>
      </p:sp>
    </p:spTree>
    <p:extLst>
      <p:ext uri="{BB962C8B-B14F-4D97-AF65-F5344CB8AC3E}">
        <p14:creationId xmlns:p14="http://schemas.microsoft.com/office/powerpoint/2010/main" val="2342540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</TotalTime>
  <Words>1289</Words>
  <Application>Microsoft Office PowerPoint</Application>
  <PresentationFormat>On-screen Show (4:3)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Sultan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محتويات العرض</dc:title>
  <dc:creator>TOSHIBA</dc:creator>
  <cp:lastModifiedBy>Dina Karanouh</cp:lastModifiedBy>
  <cp:revision>873</cp:revision>
  <cp:lastPrinted>2019-03-18T07:48:59Z</cp:lastPrinted>
  <dcterms:created xsi:type="dcterms:W3CDTF">2013-02-27T09:42:58Z</dcterms:created>
  <dcterms:modified xsi:type="dcterms:W3CDTF">2023-03-07T06:54:51Z</dcterms:modified>
</cp:coreProperties>
</file>