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28"/>
  </p:notesMasterIdLst>
  <p:handoutMasterIdLst>
    <p:handoutMasterId r:id="rId29"/>
  </p:handoutMasterIdLst>
  <p:sldIdLst>
    <p:sldId id="379" r:id="rId5"/>
    <p:sldId id="258" r:id="rId6"/>
    <p:sldId id="370" r:id="rId7"/>
    <p:sldId id="357" r:id="rId8"/>
    <p:sldId id="358" r:id="rId9"/>
    <p:sldId id="343" r:id="rId10"/>
    <p:sldId id="359" r:id="rId11"/>
    <p:sldId id="353" r:id="rId12"/>
    <p:sldId id="360" r:id="rId13"/>
    <p:sldId id="348" r:id="rId14"/>
    <p:sldId id="354" r:id="rId15"/>
    <p:sldId id="371" r:id="rId16"/>
    <p:sldId id="376" r:id="rId17"/>
    <p:sldId id="351" r:id="rId18"/>
    <p:sldId id="372" r:id="rId19"/>
    <p:sldId id="375" r:id="rId20"/>
    <p:sldId id="355" r:id="rId21"/>
    <p:sldId id="363" r:id="rId22"/>
    <p:sldId id="361" r:id="rId23"/>
    <p:sldId id="374" r:id="rId24"/>
    <p:sldId id="373" r:id="rId25"/>
    <p:sldId id="378" r:id="rId26"/>
    <p:sldId id="37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AR ZEAITER" initials="MZ" lastIdx="0" clrIdx="0">
    <p:extLst>
      <p:ext uri="{19B8F6BF-5375-455C-9EA6-DF929625EA0E}">
        <p15:presenceInfo xmlns:p15="http://schemas.microsoft.com/office/powerpoint/2012/main" userId="MANAR ZEAI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985"/>
    <a:srgbClr val="0298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27"/>
    <p:restoredTop sz="90969" autoAdjust="0"/>
  </p:normalViewPr>
  <p:slideViewPr>
    <p:cSldViewPr snapToGrid="0" snapToObjects="1">
      <p:cViewPr varScale="1">
        <p:scale>
          <a:sx n="62" d="100"/>
          <a:sy n="62" d="100"/>
        </p:scale>
        <p:origin x="868" y="56"/>
      </p:cViewPr>
      <p:guideLst/>
    </p:cSldViewPr>
  </p:slideViewPr>
  <p:notesTextViewPr>
    <p:cViewPr>
      <p:scale>
        <a:sx n="1" d="1"/>
        <a:sy n="1" d="1"/>
      </p:scale>
      <p:origin x="0" y="0"/>
    </p:cViewPr>
  </p:notesText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4DE098-EB4D-47C0-B945-03860ACC6A6D}" type="doc">
      <dgm:prSet loTypeId="urn:microsoft.com/office/officeart/2005/8/layout/hList7" loCatId="list" qsTypeId="urn:microsoft.com/office/officeart/2005/8/quickstyle/simple1" qsCatId="simple" csTypeId="urn:microsoft.com/office/officeart/2005/8/colors/accent1_2" csCatId="accent1" phldr="1"/>
      <dgm:spPr/>
    </dgm:pt>
    <dgm:pt modelId="{088ADB5F-B21F-4121-9837-2BBAB430C1E2}">
      <dgm:prSet phldrT="[Text]" custT="1"/>
      <dgm:spPr/>
      <dgm:t>
        <a:bodyPr/>
        <a:lstStyle/>
        <a:p>
          <a:r>
            <a:rPr lang="ar-SA" sz="2400" dirty="0" smtClean="0"/>
            <a:t>فرصة لتعزيز العمل المراعي لمنظور المساواة بين الجنسين وتنفيذ الالتزامات العالمية الأخرى</a:t>
          </a:r>
          <a:endParaRPr lang="en-US" sz="2400" dirty="0"/>
        </a:p>
      </dgm:t>
    </dgm:pt>
    <dgm:pt modelId="{5F512E5A-C1CF-4B5F-ACA5-B8C736C99831}" type="parTrans" cxnId="{8F985C11-6216-4CC0-9907-9E481870F509}">
      <dgm:prSet/>
      <dgm:spPr/>
      <dgm:t>
        <a:bodyPr/>
        <a:lstStyle/>
        <a:p>
          <a:endParaRPr lang="en-US" sz="2400"/>
        </a:p>
      </dgm:t>
    </dgm:pt>
    <dgm:pt modelId="{437071B9-3CCB-4143-AF0D-AEDB38DBC7A9}" type="sibTrans" cxnId="{8F985C11-6216-4CC0-9907-9E481870F509}">
      <dgm:prSet/>
      <dgm:spPr/>
      <dgm:t>
        <a:bodyPr/>
        <a:lstStyle/>
        <a:p>
          <a:endParaRPr lang="en-US" sz="2400"/>
        </a:p>
      </dgm:t>
    </dgm:pt>
    <dgm:pt modelId="{DAA4CA80-AF81-4C33-9F84-EACB3F5EE763}">
      <dgm:prSet phldrT="[Text]" custT="1"/>
      <dgm:spPr/>
      <dgm:t>
        <a:bodyPr/>
        <a:lstStyle/>
        <a:p>
          <a:r>
            <a:rPr lang="ar-SA" sz="2400" dirty="0" smtClean="0"/>
            <a:t>عملية مراجعة شاملة على المستوى الوطني تشمل جميع الجهات المعنية</a:t>
          </a:r>
          <a:r>
            <a:rPr lang="ar-LB" sz="2400" dirty="0" smtClean="0"/>
            <a:t>.</a:t>
          </a:r>
          <a:endParaRPr lang="en-US" sz="2400" dirty="0"/>
        </a:p>
      </dgm:t>
    </dgm:pt>
    <dgm:pt modelId="{2D4695A9-9005-4633-AE71-13E5A410FF72}" type="parTrans" cxnId="{A12F0BFC-A89E-42A8-BEA0-D975B4575FF8}">
      <dgm:prSet/>
      <dgm:spPr/>
      <dgm:t>
        <a:bodyPr/>
        <a:lstStyle/>
        <a:p>
          <a:endParaRPr lang="en-US" sz="2400"/>
        </a:p>
      </dgm:t>
    </dgm:pt>
    <dgm:pt modelId="{B247C318-4320-4611-BF6F-FEE4279615AA}" type="sibTrans" cxnId="{A12F0BFC-A89E-42A8-BEA0-D975B4575FF8}">
      <dgm:prSet/>
      <dgm:spPr/>
      <dgm:t>
        <a:bodyPr/>
        <a:lstStyle/>
        <a:p>
          <a:endParaRPr lang="en-US" sz="2400"/>
        </a:p>
      </dgm:t>
    </dgm:pt>
    <dgm:pt modelId="{1389C4F4-C62B-4048-AFA2-91EF87F7C7E7}">
      <dgm:prSet phldrT="[Text]" custT="1"/>
      <dgm:spPr/>
      <dgm:t>
        <a:bodyPr/>
        <a:lstStyle/>
        <a:p>
          <a:r>
            <a:rPr lang="ar-LB" sz="2400" dirty="0" smtClean="0"/>
            <a:t>اداة مساعدة في تطوير تقرير اقليمي  يسلط الضوء على الاتجاهات الاقليمية والاولويات المستقبلية </a:t>
          </a:r>
          <a:endParaRPr lang="en-US" sz="2400" dirty="0"/>
        </a:p>
      </dgm:t>
    </dgm:pt>
    <dgm:pt modelId="{4702163F-7737-4FA8-A32B-9D63122AE0A0}" type="parTrans" cxnId="{DF6A66EF-F303-48B2-8AF0-99B64FD19930}">
      <dgm:prSet/>
      <dgm:spPr/>
      <dgm:t>
        <a:bodyPr/>
        <a:lstStyle/>
        <a:p>
          <a:endParaRPr lang="en-US" sz="2400"/>
        </a:p>
      </dgm:t>
    </dgm:pt>
    <dgm:pt modelId="{A7627ACE-EE38-454D-8672-8AE44EAEB488}" type="sibTrans" cxnId="{DF6A66EF-F303-48B2-8AF0-99B64FD19930}">
      <dgm:prSet/>
      <dgm:spPr/>
      <dgm:t>
        <a:bodyPr/>
        <a:lstStyle/>
        <a:p>
          <a:endParaRPr lang="en-US" sz="2400"/>
        </a:p>
      </dgm:t>
    </dgm:pt>
    <dgm:pt modelId="{479D148D-3FB7-4A6F-8476-DC493EC38F3B}" type="pres">
      <dgm:prSet presAssocID="{004DE098-EB4D-47C0-B945-03860ACC6A6D}" presName="Name0" presStyleCnt="0">
        <dgm:presLayoutVars>
          <dgm:dir/>
          <dgm:resizeHandles val="exact"/>
        </dgm:presLayoutVars>
      </dgm:prSet>
      <dgm:spPr/>
    </dgm:pt>
    <dgm:pt modelId="{ADAA5DD5-0F83-4803-8CBE-F9CE081ADCDC}" type="pres">
      <dgm:prSet presAssocID="{004DE098-EB4D-47C0-B945-03860ACC6A6D}" presName="fgShape" presStyleLbl="fgShp" presStyleIdx="0" presStyleCnt="1"/>
      <dgm:spPr/>
    </dgm:pt>
    <dgm:pt modelId="{815D57B4-287B-48A2-8190-F1F4CF112C80}" type="pres">
      <dgm:prSet presAssocID="{004DE098-EB4D-47C0-B945-03860ACC6A6D}" presName="linComp" presStyleCnt="0"/>
      <dgm:spPr/>
    </dgm:pt>
    <dgm:pt modelId="{4617F205-E1CF-4C7C-AB3B-DC89A6A15C91}" type="pres">
      <dgm:prSet presAssocID="{088ADB5F-B21F-4121-9837-2BBAB430C1E2}" presName="compNode" presStyleCnt="0"/>
      <dgm:spPr/>
    </dgm:pt>
    <dgm:pt modelId="{5E318E96-C292-49CE-9FE7-6A0A398ECE4D}" type="pres">
      <dgm:prSet presAssocID="{088ADB5F-B21F-4121-9837-2BBAB430C1E2}" presName="bkgdShape" presStyleLbl="node1" presStyleIdx="0" presStyleCnt="3"/>
      <dgm:spPr/>
      <dgm:t>
        <a:bodyPr/>
        <a:lstStyle/>
        <a:p>
          <a:endParaRPr lang="en-US"/>
        </a:p>
      </dgm:t>
    </dgm:pt>
    <dgm:pt modelId="{0F991FC3-79F1-4053-9FFB-289F5D1BEBEF}" type="pres">
      <dgm:prSet presAssocID="{088ADB5F-B21F-4121-9837-2BBAB430C1E2}" presName="nodeTx" presStyleLbl="node1" presStyleIdx="0" presStyleCnt="3">
        <dgm:presLayoutVars>
          <dgm:bulletEnabled val="1"/>
        </dgm:presLayoutVars>
      </dgm:prSet>
      <dgm:spPr/>
      <dgm:t>
        <a:bodyPr/>
        <a:lstStyle/>
        <a:p>
          <a:endParaRPr lang="en-US"/>
        </a:p>
      </dgm:t>
    </dgm:pt>
    <dgm:pt modelId="{32CC617C-7B44-4289-8BC4-BD703E1C317D}" type="pres">
      <dgm:prSet presAssocID="{088ADB5F-B21F-4121-9837-2BBAB430C1E2}" presName="invisiNode" presStyleLbl="node1" presStyleIdx="0" presStyleCnt="3"/>
      <dgm:spPr/>
    </dgm:pt>
    <dgm:pt modelId="{87B1F97D-AF31-4510-8236-8588C3395436}" type="pres">
      <dgm:prSet presAssocID="{088ADB5F-B21F-4121-9837-2BBAB430C1E2}" presName="imagNode" presStyleLbl="fgImgPlace1" presStyleIdx="0" presStyleCnt="3"/>
      <dgm:spPr/>
    </dgm:pt>
    <dgm:pt modelId="{45766A39-56C7-4580-A840-5A44F3E269FE}" type="pres">
      <dgm:prSet presAssocID="{437071B9-3CCB-4143-AF0D-AEDB38DBC7A9}" presName="sibTrans" presStyleLbl="sibTrans2D1" presStyleIdx="0" presStyleCnt="0"/>
      <dgm:spPr/>
      <dgm:t>
        <a:bodyPr/>
        <a:lstStyle/>
        <a:p>
          <a:endParaRPr lang="en-US"/>
        </a:p>
      </dgm:t>
    </dgm:pt>
    <dgm:pt modelId="{2EC33B36-831F-4DC8-8D1B-8BB879426F8A}" type="pres">
      <dgm:prSet presAssocID="{DAA4CA80-AF81-4C33-9F84-EACB3F5EE763}" presName="compNode" presStyleCnt="0"/>
      <dgm:spPr/>
    </dgm:pt>
    <dgm:pt modelId="{5A46CD0B-6CA6-444A-9469-786FC29E3695}" type="pres">
      <dgm:prSet presAssocID="{DAA4CA80-AF81-4C33-9F84-EACB3F5EE763}" presName="bkgdShape" presStyleLbl="node1" presStyleIdx="1" presStyleCnt="3"/>
      <dgm:spPr/>
      <dgm:t>
        <a:bodyPr/>
        <a:lstStyle/>
        <a:p>
          <a:endParaRPr lang="en-US"/>
        </a:p>
      </dgm:t>
    </dgm:pt>
    <dgm:pt modelId="{2E98A070-A3E0-4AEE-B85E-1809F3217776}" type="pres">
      <dgm:prSet presAssocID="{DAA4CA80-AF81-4C33-9F84-EACB3F5EE763}" presName="nodeTx" presStyleLbl="node1" presStyleIdx="1" presStyleCnt="3">
        <dgm:presLayoutVars>
          <dgm:bulletEnabled val="1"/>
        </dgm:presLayoutVars>
      </dgm:prSet>
      <dgm:spPr/>
      <dgm:t>
        <a:bodyPr/>
        <a:lstStyle/>
        <a:p>
          <a:endParaRPr lang="en-US"/>
        </a:p>
      </dgm:t>
    </dgm:pt>
    <dgm:pt modelId="{BA869943-FD54-4EFD-BD10-5825F9D9DD30}" type="pres">
      <dgm:prSet presAssocID="{DAA4CA80-AF81-4C33-9F84-EACB3F5EE763}" presName="invisiNode" presStyleLbl="node1" presStyleIdx="1" presStyleCnt="3"/>
      <dgm:spPr/>
    </dgm:pt>
    <dgm:pt modelId="{02055D2C-B490-48C5-92A3-007636D82B91}" type="pres">
      <dgm:prSet presAssocID="{DAA4CA80-AF81-4C33-9F84-EACB3F5EE763}" presName="imagNode" presStyleLbl="fgImgPlace1" presStyleIdx="1" presStyleCnt="3"/>
      <dgm:spPr/>
    </dgm:pt>
    <dgm:pt modelId="{DE675458-4E0B-48D7-8748-21B81377BF71}" type="pres">
      <dgm:prSet presAssocID="{B247C318-4320-4611-BF6F-FEE4279615AA}" presName="sibTrans" presStyleLbl="sibTrans2D1" presStyleIdx="0" presStyleCnt="0"/>
      <dgm:spPr/>
      <dgm:t>
        <a:bodyPr/>
        <a:lstStyle/>
        <a:p>
          <a:endParaRPr lang="en-US"/>
        </a:p>
      </dgm:t>
    </dgm:pt>
    <dgm:pt modelId="{07229A39-41D4-4503-82E6-9C7F5F84DAE5}" type="pres">
      <dgm:prSet presAssocID="{1389C4F4-C62B-4048-AFA2-91EF87F7C7E7}" presName="compNode" presStyleCnt="0"/>
      <dgm:spPr/>
    </dgm:pt>
    <dgm:pt modelId="{DC3773B2-4741-430D-9051-B2E1C97573A6}" type="pres">
      <dgm:prSet presAssocID="{1389C4F4-C62B-4048-AFA2-91EF87F7C7E7}" presName="bkgdShape" presStyleLbl="node1" presStyleIdx="2" presStyleCnt="3"/>
      <dgm:spPr/>
      <dgm:t>
        <a:bodyPr/>
        <a:lstStyle/>
        <a:p>
          <a:endParaRPr lang="en-US"/>
        </a:p>
      </dgm:t>
    </dgm:pt>
    <dgm:pt modelId="{8ABC708C-09FD-43AC-94E8-9C9AD3B8724C}" type="pres">
      <dgm:prSet presAssocID="{1389C4F4-C62B-4048-AFA2-91EF87F7C7E7}" presName="nodeTx" presStyleLbl="node1" presStyleIdx="2" presStyleCnt="3">
        <dgm:presLayoutVars>
          <dgm:bulletEnabled val="1"/>
        </dgm:presLayoutVars>
      </dgm:prSet>
      <dgm:spPr/>
      <dgm:t>
        <a:bodyPr/>
        <a:lstStyle/>
        <a:p>
          <a:endParaRPr lang="en-US"/>
        </a:p>
      </dgm:t>
    </dgm:pt>
    <dgm:pt modelId="{B6F2C2FD-62B0-4ECA-8C9F-43CE1860D8A9}" type="pres">
      <dgm:prSet presAssocID="{1389C4F4-C62B-4048-AFA2-91EF87F7C7E7}" presName="invisiNode" presStyleLbl="node1" presStyleIdx="2" presStyleCnt="3"/>
      <dgm:spPr/>
    </dgm:pt>
    <dgm:pt modelId="{5BF58FC3-8135-4915-9436-284753C6CF51}" type="pres">
      <dgm:prSet presAssocID="{1389C4F4-C62B-4048-AFA2-91EF87F7C7E7}" presName="imagNode" presStyleLbl="fgImgPlace1" presStyleIdx="2" presStyleCnt="3"/>
      <dgm:spPr/>
    </dgm:pt>
  </dgm:ptLst>
  <dgm:cxnLst>
    <dgm:cxn modelId="{CC64C1F2-6BDD-416D-8F03-B0E2B930C84D}" type="presOf" srcId="{DAA4CA80-AF81-4C33-9F84-EACB3F5EE763}" destId="{5A46CD0B-6CA6-444A-9469-786FC29E3695}" srcOrd="0" destOrd="0" presId="urn:microsoft.com/office/officeart/2005/8/layout/hList7"/>
    <dgm:cxn modelId="{DF6A66EF-F303-48B2-8AF0-99B64FD19930}" srcId="{004DE098-EB4D-47C0-B945-03860ACC6A6D}" destId="{1389C4F4-C62B-4048-AFA2-91EF87F7C7E7}" srcOrd="2" destOrd="0" parTransId="{4702163F-7737-4FA8-A32B-9D63122AE0A0}" sibTransId="{A7627ACE-EE38-454D-8672-8AE44EAEB488}"/>
    <dgm:cxn modelId="{8361B024-007C-4D04-9841-5703CC1E2BE2}" type="presOf" srcId="{088ADB5F-B21F-4121-9837-2BBAB430C1E2}" destId="{0F991FC3-79F1-4053-9FFB-289F5D1BEBEF}" srcOrd="1" destOrd="0" presId="urn:microsoft.com/office/officeart/2005/8/layout/hList7"/>
    <dgm:cxn modelId="{D771DF8D-050B-4591-B355-3EFDE36DFE26}" type="presOf" srcId="{DAA4CA80-AF81-4C33-9F84-EACB3F5EE763}" destId="{2E98A070-A3E0-4AEE-B85E-1809F3217776}" srcOrd="1" destOrd="0" presId="urn:microsoft.com/office/officeart/2005/8/layout/hList7"/>
    <dgm:cxn modelId="{85303966-F239-4BBD-BBFE-F7A63A076734}" type="presOf" srcId="{004DE098-EB4D-47C0-B945-03860ACC6A6D}" destId="{479D148D-3FB7-4A6F-8476-DC493EC38F3B}" srcOrd="0" destOrd="0" presId="urn:microsoft.com/office/officeart/2005/8/layout/hList7"/>
    <dgm:cxn modelId="{69A439BE-8666-4EF4-BEE1-DA2B989F7D54}" type="presOf" srcId="{088ADB5F-B21F-4121-9837-2BBAB430C1E2}" destId="{5E318E96-C292-49CE-9FE7-6A0A398ECE4D}" srcOrd="0" destOrd="0" presId="urn:microsoft.com/office/officeart/2005/8/layout/hList7"/>
    <dgm:cxn modelId="{315968DF-2FA0-434E-89FC-C0745572BF8D}" type="presOf" srcId="{1389C4F4-C62B-4048-AFA2-91EF87F7C7E7}" destId="{DC3773B2-4741-430D-9051-B2E1C97573A6}" srcOrd="0" destOrd="0" presId="urn:microsoft.com/office/officeart/2005/8/layout/hList7"/>
    <dgm:cxn modelId="{C1D0E9FF-C4AB-440D-AD3D-A244E0CA85AE}" type="presOf" srcId="{1389C4F4-C62B-4048-AFA2-91EF87F7C7E7}" destId="{8ABC708C-09FD-43AC-94E8-9C9AD3B8724C}" srcOrd="1" destOrd="0" presId="urn:microsoft.com/office/officeart/2005/8/layout/hList7"/>
    <dgm:cxn modelId="{B007DF03-89F9-45FE-8CC1-5499CC5FE62F}" type="presOf" srcId="{437071B9-3CCB-4143-AF0D-AEDB38DBC7A9}" destId="{45766A39-56C7-4580-A840-5A44F3E269FE}" srcOrd="0" destOrd="0" presId="urn:microsoft.com/office/officeart/2005/8/layout/hList7"/>
    <dgm:cxn modelId="{8F985C11-6216-4CC0-9907-9E481870F509}" srcId="{004DE098-EB4D-47C0-B945-03860ACC6A6D}" destId="{088ADB5F-B21F-4121-9837-2BBAB430C1E2}" srcOrd="0" destOrd="0" parTransId="{5F512E5A-C1CF-4B5F-ACA5-B8C736C99831}" sibTransId="{437071B9-3CCB-4143-AF0D-AEDB38DBC7A9}"/>
    <dgm:cxn modelId="{A12F0BFC-A89E-42A8-BEA0-D975B4575FF8}" srcId="{004DE098-EB4D-47C0-B945-03860ACC6A6D}" destId="{DAA4CA80-AF81-4C33-9F84-EACB3F5EE763}" srcOrd="1" destOrd="0" parTransId="{2D4695A9-9005-4633-AE71-13E5A410FF72}" sibTransId="{B247C318-4320-4611-BF6F-FEE4279615AA}"/>
    <dgm:cxn modelId="{305FC0D0-162B-4CF3-8869-0BB315EAC692}" type="presOf" srcId="{B247C318-4320-4611-BF6F-FEE4279615AA}" destId="{DE675458-4E0B-48D7-8748-21B81377BF71}" srcOrd="0" destOrd="0" presId="urn:microsoft.com/office/officeart/2005/8/layout/hList7"/>
    <dgm:cxn modelId="{54F0F689-CAA9-4A7B-8FC9-A0DF343A0A51}" type="presParOf" srcId="{479D148D-3FB7-4A6F-8476-DC493EC38F3B}" destId="{ADAA5DD5-0F83-4803-8CBE-F9CE081ADCDC}" srcOrd="0" destOrd="0" presId="urn:microsoft.com/office/officeart/2005/8/layout/hList7"/>
    <dgm:cxn modelId="{9665D0C6-C4BB-43BD-8D9A-A2136CA0CBE8}" type="presParOf" srcId="{479D148D-3FB7-4A6F-8476-DC493EC38F3B}" destId="{815D57B4-287B-48A2-8190-F1F4CF112C80}" srcOrd="1" destOrd="0" presId="urn:microsoft.com/office/officeart/2005/8/layout/hList7"/>
    <dgm:cxn modelId="{7F0A434A-A7EF-41F8-83A6-61D8D0F50268}" type="presParOf" srcId="{815D57B4-287B-48A2-8190-F1F4CF112C80}" destId="{4617F205-E1CF-4C7C-AB3B-DC89A6A15C91}" srcOrd="0" destOrd="0" presId="urn:microsoft.com/office/officeart/2005/8/layout/hList7"/>
    <dgm:cxn modelId="{59383B5D-F363-4259-B69B-204DC5A5163F}" type="presParOf" srcId="{4617F205-E1CF-4C7C-AB3B-DC89A6A15C91}" destId="{5E318E96-C292-49CE-9FE7-6A0A398ECE4D}" srcOrd="0" destOrd="0" presId="urn:microsoft.com/office/officeart/2005/8/layout/hList7"/>
    <dgm:cxn modelId="{88530BE2-C858-4E5D-A44F-FB738861D207}" type="presParOf" srcId="{4617F205-E1CF-4C7C-AB3B-DC89A6A15C91}" destId="{0F991FC3-79F1-4053-9FFB-289F5D1BEBEF}" srcOrd="1" destOrd="0" presId="urn:microsoft.com/office/officeart/2005/8/layout/hList7"/>
    <dgm:cxn modelId="{0DF574EC-DD55-45D0-BCF8-FE078C759508}" type="presParOf" srcId="{4617F205-E1CF-4C7C-AB3B-DC89A6A15C91}" destId="{32CC617C-7B44-4289-8BC4-BD703E1C317D}" srcOrd="2" destOrd="0" presId="urn:microsoft.com/office/officeart/2005/8/layout/hList7"/>
    <dgm:cxn modelId="{DDE8B3B4-4F92-4D29-9AB1-40DDB15A0D4A}" type="presParOf" srcId="{4617F205-E1CF-4C7C-AB3B-DC89A6A15C91}" destId="{87B1F97D-AF31-4510-8236-8588C3395436}" srcOrd="3" destOrd="0" presId="urn:microsoft.com/office/officeart/2005/8/layout/hList7"/>
    <dgm:cxn modelId="{29AB6217-CCFF-43E9-93A7-83028985615F}" type="presParOf" srcId="{815D57B4-287B-48A2-8190-F1F4CF112C80}" destId="{45766A39-56C7-4580-A840-5A44F3E269FE}" srcOrd="1" destOrd="0" presId="urn:microsoft.com/office/officeart/2005/8/layout/hList7"/>
    <dgm:cxn modelId="{2167BA8B-B253-40E4-BBD4-AB1D056CFDA1}" type="presParOf" srcId="{815D57B4-287B-48A2-8190-F1F4CF112C80}" destId="{2EC33B36-831F-4DC8-8D1B-8BB879426F8A}" srcOrd="2" destOrd="0" presId="urn:microsoft.com/office/officeart/2005/8/layout/hList7"/>
    <dgm:cxn modelId="{B0C6E86B-FB1E-48E4-B925-E0602A9CB81E}" type="presParOf" srcId="{2EC33B36-831F-4DC8-8D1B-8BB879426F8A}" destId="{5A46CD0B-6CA6-444A-9469-786FC29E3695}" srcOrd="0" destOrd="0" presId="urn:microsoft.com/office/officeart/2005/8/layout/hList7"/>
    <dgm:cxn modelId="{B8B605E3-ED48-42AD-BFEE-C089144B5472}" type="presParOf" srcId="{2EC33B36-831F-4DC8-8D1B-8BB879426F8A}" destId="{2E98A070-A3E0-4AEE-B85E-1809F3217776}" srcOrd="1" destOrd="0" presId="urn:microsoft.com/office/officeart/2005/8/layout/hList7"/>
    <dgm:cxn modelId="{ACF7DA3E-48C9-4679-8E43-E62C441879D1}" type="presParOf" srcId="{2EC33B36-831F-4DC8-8D1B-8BB879426F8A}" destId="{BA869943-FD54-4EFD-BD10-5825F9D9DD30}" srcOrd="2" destOrd="0" presId="urn:microsoft.com/office/officeart/2005/8/layout/hList7"/>
    <dgm:cxn modelId="{422DFA65-B696-4CEB-B6AE-A0A19D783F3F}" type="presParOf" srcId="{2EC33B36-831F-4DC8-8D1B-8BB879426F8A}" destId="{02055D2C-B490-48C5-92A3-007636D82B91}" srcOrd="3" destOrd="0" presId="urn:microsoft.com/office/officeart/2005/8/layout/hList7"/>
    <dgm:cxn modelId="{231CA822-002C-4FD4-BC0D-45872D051B54}" type="presParOf" srcId="{815D57B4-287B-48A2-8190-F1F4CF112C80}" destId="{DE675458-4E0B-48D7-8748-21B81377BF71}" srcOrd="3" destOrd="0" presId="urn:microsoft.com/office/officeart/2005/8/layout/hList7"/>
    <dgm:cxn modelId="{3DF3975A-CE05-4383-855D-3E51E6B23A0F}" type="presParOf" srcId="{815D57B4-287B-48A2-8190-F1F4CF112C80}" destId="{07229A39-41D4-4503-82E6-9C7F5F84DAE5}" srcOrd="4" destOrd="0" presId="urn:microsoft.com/office/officeart/2005/8/layout/hList7"/>
    <dgm:cxn modelId="{BAE9CA94-1CB9-414C-965D-9C1EA0DD0D9C}" type="presParOf" srcId="{07229A39-41D4-4503-82E6-9C7F5F84DAE5}" destId="{DC3773B2-4741-430D-9051-B2E1C97573A6}" srcOrd="0" destOrd="0" presId="urn:microsoft.com/office/officeart/2005/8/layout/hList7"/>
    <dgm:cxn modelId="{3FD335E9-2C2E-434D-BE13-6A8414077E2A}" type="presParOf" srcId="{07229A39-41D4-4503-82E6-9C7F5F84DAE5}" destId="{8ABC708C-09FD-43AC-94E8-9C9AD3B8724C}" srcOrd="1" destOrd="0" presId="urn:microsoft.com/office/officeart/2005/8/layout/hList7"/>
    <dgm:cxn modelId="{118DDA28-BBD3-4103-91EE-BFF6DA3B8880}" type="presParOf" srcId="{07229A39-41D4-4503-82E6-9C7F5F84DAE5}" destId="{B6F2C2FD-62B0-4ECA-8C9F-43CE1860D8A9}" srcOrd="2" destOrd="0" presId="urn:microsoft.com/office/officeart/2005/8/layout/hList7"/>
    <dgm:cxn modelId="{DF2C9241-4548-40BA-8D59-99852DFCEC48}" type="presParOf" srcId="{07229A39-41D4-4503-82E6-9C7F5F84DAE5}" destId="{5BF58FC3-8135-4915-9436-284753C6CF51}"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7B320C0-0BAA-4B1A-BF4E-D99A52752695}" type="doc">
      <dgm:prSet loTypeId="urn:microsoft.com/office/officeart/2005/8/layout/hProcess3" loCatId="process" qsTypeId="urn:microsoft.com/office/officeart/2005/8/quickstyle/simple1" qsCatId="simple" csTypeId="urn:microsoft.com/office/officeart/2005/8/colors/accent1_2" csCatId="accent1" phldr="1"/>
      <dgm:spPr/>
    </dgm:pt>
    <dgm:pt modelId="{D95A4BC7-2948-439C-94F5-B3D4BFD126BA}">
      <dgm:prSet phldrT="[Text]" custT="1"/>
      <dgm:spPr/>
      <dgm:t>
        <a:bodyPr/>
        <a:lstStyle/>
        <a:p>
          <a:r>
            <a:rPr lang="ar-LB" sz="2400" dirty="0" smtClean="0"/>
            <a:t>استعراض سردي للانجازات </a:t>
          </a:r>
          <a:endParaRPr lang="en-US" sz="2400" dirty="0"/>
        </a:p>
      </dgm:t>
    </dgm:pt>
    <dgm:pt modelId="{563E96A8-E070-4FAB-9720-CDE12FD8A8E7}" type="parTrans" cxnId="{52082DAD-A5B0-4E95-83B2-14F163F375B9}">
      <dgm:prSet/>
      <dgm:spPr/>
      <dgm:t>
        <a:bodyPr/>
        <a:lstStyle/>
        <a:p>
          <a:endParaRPr lang="en-US" sz="2400"/>
        </a:p>
      </dgm:t>
    </dgm:pt>
    <dgm:pt modelId="{680AC188-5D67-4F4E-B465-FA69B6B842CB}" type="sibTrans" cxnId="{52082DAD-A5B0-4E95-83B2-14F163F375B9}">
      <dgm:prSet/>
      <dgm:spPr/>
      <dgm:t>
        <a:bodyPr/>
        <a:lstStyle/>
        <a:p>
          <a:endParaRPr lang="en-US" sz="2400"/>
        </a:p>
      </dgm:t>
    </dgm:pt>
    <dgm:pt modelId="{BE5C5D30-B97E-4DD5-BA24-06B9A62DFB04}">
      <dgm:prSet phldrT="[Text]" custT="1"/>
      <dgm:spPr/>
      <dgm:t>
        <a:bodyPr/>
        <a:lstStyle/>
        <a:p>
          <a:r>
            <a:rPr lang="ar-LB" sz="2400" dirty="0" smtClean="0"/>
            <a:t>ذكر التحديات وسبل تخطيها</a:t>
          </a:r>
          <a:endParaRPr lang="en-US" sz="2400" dirty="0"/>
        </a:p>
      </dgm:t>
    </dgm:pt>
    <dgm:pt modelId="{D1F27A02-23D5-4B13-B0EC-BF7EF7224559}" type="parTrans" cxnId="{F1122DBD-3224-4341-A1FC-8F6F50360DE9}">
      <dgm:prSet/>
      <dgm:spPr/>
      <dgm:t>
        <a:bodyPr/>
        <a:lstStyle/>
        <a:p>
          <a:endParaRPr lang="en-US" sz="2400"/>
        </a:p>
      </dgm:t>
    </dgm:pt>
    <dgm:pt modelId="{D155EC74-C588-4957-8A48-CAF0FB191595}" type="sibTrans" cxnId="{F1122DBD-3224-4341-A1FC-8F6F50360DE9}">
      <dgm:prSet/>
      <dgm:spPr/>
      <dgm:t>
        <a:bodyPr/>
        <a:lstStyle/>
        <a:p>
          <a:endParaRPr lang="en-US" sz="2400"/>
        </a:p>
      </dgm:t>
    </dgm:pt>
    <dgm:pt modelId="{71ED3E94-0BDB-4332-885E-031FC531967A}">
      <dgm:prSet phldrT="[Text]" custT="1"/>
      <dgm:spPr/>
      <dgm:t>
        <a:bodyPr/>
        <a:lstStyle/>
        <a:p>
          <a:r>
            <a:rPr lang="ar-LB" sz="2400" dirty="0" smtClean="0"/>
            <a:t>الاولويات</a:t>
          </a:r>
          <a:endParaRPr lang="en-US" sz="2400" dirty="0"/>
        </a:p>
      </dgm:t>
    </dgm:pt>
    <dgm:pt modelId="{4AF01E6D-DEB0-4AAB-835E-FA3237112D74}" type="parTrans" cxnId="{3D3BE72D-D9A5-44A7-BBEA-660F98FDAEB7}">
      <dgm:prSet/>
      <dgm:spPr/>
      <dgm:t>
        <a:bodyPr/>
        <a:lstStyle/>
        <a:p>
          <a:endParaRPr lang="en-US" sz="2400"/>
        </a:p>
      </dgm:t>
    </dgm:pt>
    <dgm:pt modelId="{BF548FDA-F57E-4869-9E0E-5CCC3787036F}" type="sibTrans" cxnId="{3D3BE72D-D9A5-44A7-BBEA-660F98FDAEB7}">
      <dgm:prSet/>
      <dgm:spPr/>
      <dgm:t>
        <a:bodyPr/>
        <a:lstStyle/>
        <a:p>
          <a:endParaRPr lang="en-US" sz="2400"/>
        </a:p>
      </dgm:t>
    </dgm:pt>
    <dgm:pt modelId="{A08AF230-A91C-44F6-9D79-EBFBEE8415CD}" type="pres">
      <dgm:prSet presAssocID="{77B320C0-0BAA-4B1A-BF4E-D99A52752695}" presName="Name0" presStyleCnt="0">
        <dgm:presLayoutVars>
          <dgm:dir/>
          <dgm:animLvl val="lvl"/>
          <dgm:resizeHandles val="exact"/>
        </dgm:presLayoutVars>
      </dgm:prSet>
      <dgm:spPr/>
    </dgm:pt>
    <dgm:pt modelId="{BC76E34B-9DBC-460D-9DE9-D72742E05537}" type="pres">
      <dgm:prSet presAssocID="{77B320C0-0BAA-4B1A-BF4E-D99A52752695}" presName="dummy" presStyleCnt="0"/>
      <dgm:spPr/>
    </dgm:pt>
    <dgm:pt modelId="{240542C3-931F-4ECC-9158-3A7DF138EC75}" type="pres">
      <dgm:prSet presAssocID="{77B320C0-0BAA-4B1A-BF4E-D99A52752695}" presName="linH" presStyleCnt="0"/>
      <dgm:spPr/>
    </dgm:pt>
    <dgm:pt modelId="{8A226757-6B2A-44C1-BCD9-10BD59164775}" type="pres">
      <dgm:prSet presAssocID="{77B320C0-0BAA-4B1A-BF4E-D99A52752695}" presName="padding1" presStyleCnt="0"/>
      <dgm:spPr/>
    </dgm:pt>
    <dgm:pt modelId="{16A81EFB-3CD1-4A19-82A8-0ABDF4F946C2}" type="pres">
      <dgm:prSet presAssocID="{D95A4BC7-2948-439C-94F5-B3D4BFD126BA}" presName="linV" presStyleCnt="0"/>
      <dgm:spPr/>
    </dgm:pt>
    <dgm:pt modelId="{F383492C-C4E5-48BD-BF39-503396C3BC08}" type="pres">
      <dgm:prSet presAssocID="{D95A4BC7-2948-439C-94F5-B3D4BFD126BA}" presName="spVertical1" presStyleCnt="0"/>
      <dgm:spPr/>
    </dgm:pt>
    <dgm:pt modelId="{484EAE56-E9BF-4F14-A00E-305A376CE932}" type="pres">
      <dgm:prSet presAssocID="{D95A4BC7-2948-439C-94F5-B3D4BFD126BA}" presName="parTx" presStyleLbl="revTx" presStyleIdx="0" presStyleCnt="3">
        <dgm:presLayoutVars>
          <dgm:chMax val="0"/>
          <dgm:chPref val="0"/>
          <dgm:bulletEnabled val="1"/>
        </dgm:presLayoutVars>
      </dgm:prSet>
      <dgm:spPr/>
      <dgm:t>
        <a:bodyPr/>
        <a:lstStyle/>
        <a:p>
          <a:endParaRPr lang="en-US"/>
        </a:p>
      </dgm:t>
    </dgm:pt>
    <dgm:pt modelId="{49AB5394-AF5C-46ED-A52A-C91E4B91AE11}" type="pres">
      <dgm:prSet presAssocID="{D95A4BC7-2948-439C-94F5-B3D4BFD126BA}" presName="spVertical2" presStyleCnt="0"/>
      <dgm:spPr/>
    </dgm:pt>
    <dgm:pt modelId="{247B7A58-F74A-4310-BBB2-1EDA7C3FA3A1}" type="pres">
      <dgm:prSet presAssocID="{D95A4BC7-2948-439C-94F5-B3D4BFD126BA}" presName="spVertical3" presStyleCnt="0"/>
      <dgm:spPr/>
    </dgm:pt>
    <dgm:pt modelId="{34EC4F87-CD9A-4B73-89B0-6B10C0494C7A}" type="pres">
      <dgm:prSet presAssocID="{680AC188-5D67-4F4E-B465-FA69B6B842CB}" presName="space" presStyleCnt="0"/>
      <dgm:spPr/>
    </dgm:pt>
    <dgm:pt modelId="{F9FFAB1F-F5BF-40C8-908F-63ACFD97A19F}" type="pres">
      <dgm:prSet presAssocID="{BE5C5D30-B97E-4DD5-BA24-06B9A62DFB04}" presName="linV" presStyleCnt="0"/>
      <dgm:spPr/>
    </dgm:pt>
    <dgm:pt modelId="{94501870-B0C7-4351-95C0-168329324037}" type="pres">
      <dgm:prSet presAssocID="{BE5C5D30-B97E-4DD5-BA24-06B9A62DFB04}" presName="spVertical1" presStyleCnt="0"/>
      <dgm:spPr/>
    </dgm:pt>
    <dgm:pt modelId="{FAF953D3-10F0-4DF4-B312-C528EF1F54E2}" type="pres">
      <dgm:prSet presAssocID="{BE5C5D30-B97E-4DD5-BA24-06B9A62DFB04}" presName="parTx" presStyleLbl="revTx" presStyleIdx="1" presStyleCnt="3">
        <dgm:presLayoutVars>
          <dgm:chMax val="0"/>
          <dgm:chPref val="0"/>
          <dgm:bulletEnabled val="1"/>
        </dgm:presLayoutVars>
      </dgm:prSet>
      <dgm:spPr/>
      <dgm:t>
        <a:bodyPr/>
        <a:lstStyle/>
        <a:p>
          <a:endParaRPr lang="en-US"/>
        </a:p>
      </dgm:t>
    </dgm:pt>
    <dgm:pt modelId="{F86BA7D3-99EA-4D1E-910C-AFEC1343D619}" type="pres">
      <dgm:prSet presAssocID="{BE5C5D30-B97E-4DD5-BA24-06B9A62DFB04}" presName="spVertical2" presStyleCnt="0"/>
      <dgm:spPr/>
    </dgm:pt>
    <dgm:pt modelId="{BEEF945E-3996-42C0-94E0-569C7842D08D}" type="pres">
      <dgm:prSet presAssocID="{BE5C5D30-B97E-4DD5-BA24-06B9A62DFB04}" presName="spVertical3" presStyleCnt="0"/>
      <dgm:spPr/>
    </dgm:pt>
    <dgm:pt modelId="{91D8AFF4-FF01-4DAB-91B1-65EA1DDA4EC6}" type="pres">
      <dgm:prSet presAssocID="{D155EC74-C588-4957-8A48-CAF0FB191595}" presName="space" presStyleCnt="0"/>
      <dgm:spPr/>
    </dgm:pt>
    <dgm:pt modelId="{ACDE6401-3ECF-4499-B42B-886BF8891080}" type="pres">
      <dgm:prSet presAssocID="{71ED3E94-0BDB-4332-885E-031FC531967A}" presName="linV" presStyleCnt="0"/>
      <dgm:spPr/>
    </dgm:pt>
    <dgm:pt modelId="{98E5CF46-21A2-4AD1-A356-C23595F1F33D}" type="pres">
      <dgm:prSet presAssocID="{71ED3E94-0BDB-4332-885E-031FC531967A}" presName="spVertical1" presStyleCnt="0"/>
      <dgm:spPr/>
    </dgm:pt>
    <dgm:pt modelId="{8A004502-D417-432D-85C8-EE5080FFBE54}" type="pres">
      <dgm:prSet presAssocID="{71ED3E94-0BDB-4332-885E-031FC531967A}" presName="parTx" presStyleLbl="revTx" presStyleIdx="2" presStyleCnt="3">
        <dgm:presLayoutVars>
          <dgm:chMax val="0"/>
          <dgm:chPref val="0"/>
          <dgm:bulletEnabled val="1"/>
        </dgm:presLayoutVars>
      </dgm:prSet>
      <dgm:spPr/>
      <dgm:t>
        <a:bodyPr/>
        <a:lstStyle/>
        <a:p>
          <a:endParaRPr lang="en-US"/>
        </a:p>
      </dgm:t>
    </dgm:pt>
    <dgm:pt modelId="{25FB384C-DCEA-4112-B177-CE7090338114}" type="pres">
      <dgm:prSet presAssocID="{71ED3E94-0BDB-4332-885E-031FC531967A}" presName="spVertical2" presStyleCnt="0"/>
      <dgm:spPr/>
    </dgm:pt>
    <dgm:pt modelId="{3C9F1CBC-AE49-465D-94E1-CB997A4DD419}" type="pres">
      <dgm:prSet presAssocID="{71ED3E94-0BDB-4332-885E-031FC531967A}" presName="spVertical3" presStyleCnt="0"/>
      <dgm:spPr/>
    </dgm:pt>
    <dgm:pt modelId="{0CDD4D00-EA82-43D3-8B32-F336F7703F97}" type="pres">
      <dgm:prSet presAssocID="{77B320C0-0BAA-4B1A-BF4E-D99A52752695}" presName="padding2" presStyleCnt="0"/>
      <dgm:spPr/>
    </dgm:pt>
    <dgm:pt modelId="{695FBAE6-EA24-48E0-AA21-4E696B93512E}" type="pres">
      <dgm:prSet presAssocID="{77B320C0-0BAA-4B1A-BF4E-D99A52752695}" presName="negArrow" presStyleCnt="0"/>
      <dgm:spPr/>
    </dgm:pt>
    <dgm:pt modelId="{2B4D94AE-CB14-473F-BFF8-6B5161DC1488}" type="pres">
      <dgm:prSet presAssocID="{77B320C0-0BAA-4B1A-BF4E-D99A52752695}" presName="backgroundArrow" presStyleLbl="node1" presStyleIdx="0" presStyleCnt="1"/>
      <dgm:spPr/>
    </dgm:pt>
  </dgm:ptLst>
  <dgm:cxnLst>
    <dgm:cxn modelId="{68822A0A-C4A0-4A70-96E3-54009EDE3913}" type="presOf" srcId="{71ED3E94-0BDB-4332-885E-031FC531967A}" destId="{8A004502-D417-432D-85C8-EE5080FFBE54}" srcOrd="0" destOrd="0" presId="urn:microsoft.com/office/officeart/2005/8/layout/hProcess3"/>
    <dgm:cxn modelId="{5018151D-C907-4649-9630-05C90131DD31}" type="presOf" srcId="{BE5C5D30-B97E-4DD5-BA24-06B9A62DFB04}" destId="{FAF953D3-10F0-4DF4-B312-C528EF1F54E2}" srcOrd="0" destOrd="0" presId="urn:microsoft.com/office/officeart/2005/8/layout/hProcess3"/>
    <dgm:cxn modelId="{F1122DBD-3224-4341-A1FC-8F6F50360DE9}" srcId="{77B320C0-0BAA-4B1A-BF4E-D99A52752695}" destId="{BE5C5D30-B97E-4DD5-BA24-06B9A62DFB04}" srcOrd="1" destOrd="0" parTransId="{D1F27A02-23D5-4B13-B0EC-BF7EF7224559}" sibTransId="{D155EC74-C588-4957-8A48-CAF0FB191595}"/>
    <dgm:cxn modelId="{52082DAD-A5B0-4E95-83B2-14F163F375B9}" srcId="{77B320C0-0BAA-4B1A-BF4E-D99A52752695}" destId="{D95A4BC7-2948-439C-94F5-B3D4BFD126BA}" srcOrd="0" destOrd="0" parTransId="{563E96A8-E070-4FAB-9720-CDE12FD8A8E7}" sibTransId="{680AC188-5D67-4F4E-B465-FA69B6B842CB}"/>
    <dgm:cxn modelId="{3D3BE72D-D9A5-44A7-BBEA-660F98FDAEB7}" srcId="{77B320C0-0BAA-4B1A-BF4E-D99A52752695}" destId="{71ED3E94-0BDB-4332-885E-031FC531967A}" srcOrd="2" destOrd="0" parTransId="{4AF01E6D-DEB0-4AAB-835E-FA3237112D74}" sibTransId="{BF548FDA-F57E-4869-9E0E-5CCC3787036F}"/>
    <dgm:cxn modelId="{E4C7C1CB-C069-4CB2-877D-3CDBBABE737D}" type="presOf" srcId="{77B320C0-0BAA-4B1A-BF4E-D99A52752695}" destId="{A08AF230-A91C-44F6-9D79-EBFBEE8415CD}" srcOrd="0" destOrd="0" presId="urn:microsoft.com/office/officeart/2005/8/layout/hProcess3"/>
    <dgm:cxn modelId="{4F3FEDCC-3A13-4BFA-AD5D-67E1223C5404}" type="presOf" srcId="{D95A4BC7-2948-439C-94F5-B3D4BFD126BA}" destId="{484EAE56-E9BF-4F14-A00E-305A376CE932}" srcOrd="0" destOrd="0" presId="urn:microsoft.com/office/officeart/2005/8/layout/hProcess3"/>
    <dgm:cxn modelId="{5DE7F8A0-5BDE-404A-91B5-D577C513BE02}" type="presParOf" srcId="{A08AF230-A91C-44F6-9D79-EBFBEE8415CD}" destId="{BC76E34B-9DBC-460D-9DE9-D72742E05537}" srcOrd="0" destOrd="0" presId="urn:microsoft.com/office/officeart/2005/8/layout/hProcess3"/>
    <dgm:cxn modelId="{F500762B-BC9F-49E1-847A-84414031583B}" type="presParOf" srcId="{A08AF230-A91C-44F6-9D79-EBFBEE8415CD}" destId="{240542C3-931F-4ECC-9158-3A7DF138EC75}" srcOrd="1" destOrd="0" presId="urn:microsoft.com/office/officeart/2005/8/layout/hProcess3"/>
    <dgm:cxn modelId="{9D7D51B6-78D9-45C4-BE11-DE50CCC2272B}" type="presParOf" srcId="{240542C3-931F-4ECC-9158-3A7DF138EC75}" destId="{8A226757-6B2A-44C1-BCD9-10BD59164775}" srcOrd="0" destOrd="0" presId="urn:microsoft.com/office/officeart/2005/8/layout/hProcess3"/>
    <dgm:cxn modelId="{4F003A96-B91E-4F06-AA3D-07CB2968EF34}" type="presParOf" srcId="{240542C3-931F-4ECC-9158-3A7DF138EC75}" destId="{16A81EFB-3CD1-4A19-82A8-0ABDF4F946C2}" srcOrd="1" destOrd="0" presId="urn:microsoft.com/office/officeart/2005/8/layout/hProcess3"/>
    <dgm:cxn modelId="{694351FF-2D21-44BA-8959-D584D839C473}" type="presParOf" srcId="{16A81EFB-3CD1-4A19-82A8-0ABDF4F946C2}" destId="{F383492C-C4E5-48BD-BF39-503396C3BC08}" srcOrd="0" destOrd="0" presId="urn:microsoft.com/office/officeart/2005/8/layout/hProcess3"/>
    <dgm:cxn modelId="{58610023-6DC0-40F8-A0DB-DB0A15169E01}" type="presParOf" srcId="{16A81EFB-3CD1-4A19-82A8-0ABDF4F946C2}" destId="{484EAE56-E9BF-4F14-A00E-305A376CE932}" srcOrd="1" destOrd="0" presId="urn:microsoft.com/office/officeart/2005/8/layout/hProcess3"/>
    <dgm:cxn modelId="{52EB4BE9-DCEB-4C25-A829-E4A8138E69A1}" type="presParOf" srcId="{16A81EFB-3CD1-4A19-82A8-0ABDF4F946C2}" destId="{49AB5394-AF5C-46ED-A52A-C91E4B91AE11}" srcOrd="2" destOrd="0" presId="urn:microsoft.com/office/officeart/2005/8/layout/hProcess3"/>
    <dgm:cxn modelId="{4390C63F-6C4A-4717-B454-E4DF70EAE77A}" type="presParOf" srcId="{16A81EFB-3CD1-4A19-82A8-0ABDF4F946C2}" destId="{247B7A58-F74A-4310-BBB2-1EDA7C3FA3A1}" srcOrd="3" destOrd="0" presId="urn:microsoft.com/office/officeart/2005/8/layout/hProcess3"/>
    <dgm:cxn modelId="{B9F35A89-D3B4-4CEF-98D9-EE546C5D612A}" type="presParOf" srcId="{240542C3-931F-4ECC-9158-3A7DF138EC75}" destId="{34EC4F87-CD9A-4B73-89B0-6B10C0494C7A}" srcOrd="2" destOrd="0" presId="urn:microsoft.com/office/officeart/2005/8/layout/hProcess3"/>
    <dgm:cxn modelId="{7721A862-AAF8-4DAB-BD89-1CE86281DAC7}" type="presParOf" srcId="{240542C3-931F-4ECC-9158-3A7DF138EC75}" destId="{F9FFAB1F-F5BF-40C8-908F-63ACFD97A19F}" srcOrd="3" destOrd="0" presId="urn:microsoft.com/office/officeart/2005/8/layout/hProcess3"/>
    <dgm:cxn modelId="{8D986B06-1479-484A-A22B-3D55DBBEC46A}" type="presParOf" srcId="{F9FFAB1F-F5BF-40C8-908F-63ACFD97A19F}" destId="{94501870-B0C7-4351-95C0-168329324037}" srcOrd="0" destOrd="0" presId="urn:microsoft.com/office/officeart/2005/8/layout/hProcess3"/>
    <dgm:cxn modelId="{BE7860DA-8BEE-4190-9337-284A2C6EEA75}" type="presParOf" srcId="{F9FFAB1F-F5BF-40C8-908F-63ACFD97A19F}" destId="{FAF953D3-10F0-4DF4-B312-C528EF1F54E2}" srcOrd="1" destOrd="0" presId="urn:microsoft.com/office/officeart/2005/8/layout/hProcess3"/>
    <dgm:cxn modelId="{BC5E89D3-B325-4018-9AE1-3B18577A3C58}" type="presParOf" srcId="{F9FFAB1F-F5BF-40C8-908F-63ACFD97A19F}" destId="{F86BA7D3-99EA-4D1E-910C-AFEC1343D619}" srcOrd="2" destOrd="0" presId="urn:microsoft.com/office/officeart/2005/8/layout/hProcess3"/>
    <dgm:cxn modelId="{95CE2213-4B43-4CD4-803E-8CA838F839C1}" type="presParOf" srcId="{F9FFAB1F-F5BF-40C8-908F-63ACFD97A19F}" destId="{BEEF945E-3996-42C0-94E0-569C7842D08D}" srcOrd="3" destOrd="0" presId="urn:microsoft.com/office/officeart/2005/8/layout/hProcess3"/>
    <dgm:cxn modelId="{A161C92A-F65A-4D44-BD16-BF3ECAC9F88C}" type="presParOf" srcId="{240542C3-931F-4ECC-9158-3A7DF138EC75}" destId="{91D8AFF4-FF01-4DAB-91B1-65EA1DDA4EC6}" srcOrd="4" destOrd="0" presId="urn:microsoft.com/office/officeart/2005/8/layout/hProcess3"/>
    <dgm:cxn modelId="{1A7F3E69-6127-46CF-8D2F-DC15567D0031}" type="presParOf" srcId="{240542C3-931F-4ECC-9158-3A7DF138EC75}" destId="{ACDE6401-3ECF-4499-B42B-886BF8891080}" srcOrd="5" destOrd="0" presId="urn:microsoft.com/office/officeart/2005/8/layout/hProcess3"/>
    <dgm:cxn modelId="{2A09CB87-403E-460B-A3F5-1E737D183BDF}" type="presParOf" srcId="{ACDE6401-3ECF-4499-B42B-886BF8891080}" destId="{98E5CF46-21A2-4AD1-A356-C23595F1F33D}" srcOrd="0" destOrd="0" presId="urn:microsoft.com/office/officeart/2005/8/layout/hProcess3"/>
    <dgm:cxn modelId="{209CB021-353C-4785-92B7-2BB15CB01D68}" type="presParOf" srcId="{ACDE6401-3ECF-4499-B42B-886BF8891080}" destId="{8A004502-D417-432D-85C8-EE5080FFBE54}" srcOrd="1" destOrd="0" presId="urn:microsoft.com/office/officeart/2005/8/layout/hProcess3"/>
    <dgm:cxn modelId="{E5B599EF-0251-489C-9423-F6FB217CB768}" type="presParOf" srcId="{ACDE6401-3ECF-4499-B42B-886BF8891080}" destId="{25FB384C-DCEA-4112-B177-CE7090338114}" srcOrd="2" destOrd="0" presId="urn:microsoft.com/office/officeart/2005/8/layout/hProcess3"/>
    <dgm:cxn modelId="{71F121A3-7FDD-4528-B042-61973E6623E8}" type="presParOf" srcId="{ACDE6401-3ECF-4499-B42B-886BF8891080}" destId="{3C9F1CBC-AE49-465D-94E1-CB997A4DD419}" srcOrd="3" destOrd="0" presId="urn:microsoft.com/office/officeart/2005/8/layout/hProcess3"/>
    <dgm:cxn modelId="{453C0732-5130-4DFE-AA75-A4D6EC5E758D}" type="presParOf" srcId="{240542C3-931F-4ECC-9158-3A7DF138EC75}" destId="{0CDD4D00-EA82-43D3-8B32-F336F7703F97}" srcOrd="6" destOrd="0" presId="urn:microsoft.com/office/officeart/2005/8/layout/hProcess3"/>
    <dgm:cxn modelId="{3D33BD56-0BC2-479D-BE9C-70123BFE8CE9}" type="presParOf" srcId="{240542C3-931F-4ECC-9158-3A7DF138EC75}" destId="{695FBAE6-EA24-48E0-AA21-4E696B93512E}" srcOrd="7" destOrd="0" presId="urn:microsoft.com/office/officeart/2005/8/layout/hProcess3"/>
    <dgm:cxn modelId="{225BC647-B242-4007-9F0C-874714A155AA}" type="presParOf" srcId="{240542C3-931F-4ECC-9158-3A7DF138EC75}" destId="{2B4D94AE-CB14-473F-BFF8-6B5161DC1488}" srcOrd="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FC6CEE2-4B8E-468A-8EBD-1DDC5FF9B8E5}"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en-US"/>
        </a:p>
      </dgm:t>
    </dgm:pt>
    <dgm:pt modelId="{DDF0951F-052D-4005-B488-B1107A7E658A}">
      <dgm:prSet phldrT="[Text]" custT="1"/>
      <dgm:spPr/>
      <dgm:t>
        <a:bodyPr/>
        <a:lstStyle/>
        <a:p>
          <a:r>
            <a:rPr lang="ar-LB" sz="2400" dirty="0" smtClean="0">
              <a:latin typeface="Arial" panose="020B0604020202020204" pitchFamily="34" charset="0"/>
              <a:cs typeface="Arial" panose="020B0604020202020204" pitchFamily="34" charset="0"/>
            </a:rPr>
            <a:t>تحد  تطوير المؤشرات الوطنية الخاصة باهداف التنمية المستدامة</a:t>
          </a:r>
          <a:endParaRPr lang="en-US" sz="2400" dirty="0" smtClean="0">
            <a:latin typeface="Arial" panose="020B0604020202020204" pitchFamily="34" charset="0"/>
            <a:cs typeface="Arial" panose="020B0604020202020204" pitchFamily="34" charset="0"/>
          </a:endParaRPr>
        </a:p>
        <a:p>
          <a:endParaRPr lang="en-US" sz="2400" dirty="0"/>
        </a:p>
      </dgm:t>
    </dgm:pt>
    <dgm:pt modelId="{995E5E72-39EB-46D4-BA5C-DABD26157F6B}" type="parTrans" cxnId="{92729B58-D5D8-44A4-9376-6FA1A2553B64}">
      <dgm:prSet/>
      <dgm:spPr/>
      <dgm:t>
        <a:bodyPr/>
        <a:lstStyle/>
        <a:p>
          <a:endParaRPr lang="en-US" sz="2400"/>
        </a:p>
      </dgm:t>
    </dgm:pt>
    <dgm:pt modelId="{61E321A3-9AE4-4A67-9237-C858C87E5600}" type="sibTrans" cxnId="{92729B58-D5D8-44A4-9376-6FA1A2553B64}">
      <dgm:prSet/>
      <dgm:spPr/>
      <dgm:t>
        <a:bodyPr/>
        <a:lstStyle/>
        <a:p>
          <a:endParaRPr lang="en-US" sz="2400"/>
        </a:p>
      </dgm:t>
    </dgm:pt>
    <dgm:pt modelId="{92AF6D80-C53A-4B60-AEAE-52A2AC0D1889}">
      <dgm:prSet phldrT="[Text]" custT="1"/>
      <dgm:spPr/>
      <dgm:t>
        <a:bodyPr/>
        <a:lstStyle/>
        <a:p>
          <a:r>
            <a:rPr lang="ar-LB" sz="2400" dirty="0" smtClean="0">
              <a:latin typeface="Arial" panose="020B0604020202020204" pitchFamily="34" charset="0"/>
              <a:cs typeface="Arial" panose="020B0604020202020204" pitchFamily="34" charset="0"/>
            </a:rPr>
            <a:t>تحد  إدماج منظور المساواة ضمن اهداف التنمية المستدامة </a:t>
          </a:r>
          <a:endParaRPr lang="en-US" sz="2400" dirty="0"/>
        </a:p>
      </dgm:t>
    </dgm:pt>
    <dgm:pt modelId="{9FA92B9B-B413-4B43-927C-DA1EA0242FCD}" type="parTrans" cxnId="{A39F638B-FCC0-4E81-9A09-A94740A60202}">
      <dgm:prSet/>
      <dgm:spPr/>
      <dgm:t>
        <a:bodyPr/>
        <a:lstStyle/>
        <a:p>
          <a:endParaRPr lang="en-US" sz="2400"/>
        </a:p>
      </dgm:t>
    </dgm:pt>
    <dgm:pt modelId="{F9BE4E46-C976-4C6B-8629-A88B6AE689E5}" type="sibTrans" cxnId="{A39F638B-FCC0-4E81-9A09-A94740A60202}">
      <dgm:prSet/>
      <dgm:spPr/>
      <dgm:t>
        <a:bodyPr/>
        <a:lstStyle/>
        <a:p>
          <a:endParaRPr lang="en-US" sz="2400"/>
        </a:p>
      </dgm:t>
    </dgm:pt>
    <dgm:pt modelId="{B9B08C3D-D09C-4056-B810-86E776F44BFD}" type="pres">
      <dgm:prSet presAssocID="{0FC6CEE2-4B8E-468A-8EBD-1DDC5FF9B8E5}" presName="compositeShape" presStyleCnt="0">
        <dgm:presLayoutVars>
          <dgm:chMax val="2"/>
          <dgm:dir/>
          <dgm:resizeHandles val="exact"/>
        </dgm:presLayoutVars>
      </dgm:prSet>
      <dgm:spPr/>
      <dgm:t>
        <a:bodyPr/>
        <a:lstStyle/>
        <a:p>
          <a:endParaRPr lang="en-US"/>
        </a:p>
      </dgm:t>
    </dgm:pt>
    <dgm:pt modelId="{8B435AED-3515-4C70-A447-6B7FD523345F}" type="pres">
      <dgm:prSet presAssocID="{0FC6CEE2-4B8E-468A-8EBD-1DDC5FF9B8E5}" presName="ribbon" presStyleLbl="node1" presStyleIdx="0" presStyleCnt="1" custScaleX="100000"/>
      <dgm:spPr/>
    </dgm:pt>
    <dgm:pt modelId="{2B024D8A-5B7F-4309-83C3-BBAE6AC265C1}" type="pres">
      <dgm:prSet presAssocID="{0FC6CEE2-4B8E-468A-8EBD-1DDC5FF9B8E5}" presName="leftArrowText" presStyleLbl="node1" presStyleIdx="0" presStyleCnt="1">
        <dgm:presLayoutVars>
          <dgm:chMax val="0"/>
          <dgm:bulletEnabled val="1"/>
        </dgm:presLayoutVars>
      </dgm:prSet>
      <dgm:spPr/>
      <dgm:t>
        <a:bodyPr/>
        <a:lstStyle/>
        <a:p>
          <a:endParaRPr lang="en-US"/>
        </a:p>
      </dgm:t>
    </dgm:pt>
    <dgm:pt modelId="{65438E1A-09FF-4AE4-9459-20321B63D556}" type="pres">
      <dgm:prSet presAssocID="{0FC6CEE2-4B8E-468A-8EBD-1DDC5FF9B8E5}" presName="rightArrowText" presStyleLbl="node1" presStyleIdx="0" presStyleCnt="1">
        <dgm:presLayoutVars>
          <dgm:chMax val="0"/>
          <dgm:bulletEnabled val="1"/>
        </dgm:presLayoutVars>
      </dgm:prSet>
      <dgm:spPr/>
      <dgm:t>
        <a:bodyPr/>
        <a:lstStyle/>
        <a:p>
          <a:endParaRPr lang="en-US"/>
        </a:p>
      </dgm:t>
    </dgm:pt>
  </dgm:ptLst>
  <dgm:cxnLst>
    <dgm:cxn modelId="{2867B21D-A8E4-4126-A28C-4379132228B1}" type="presOf" srcId="{92AF6D80-C53A-4B60-AEAE-52A2AC0D1889}" destId="{65438E1A-09FF-4AE4-9459-20321B63D556}" srcOrd="0" destOrd="0" presId="urn:microsoft.com/office/officeart/2005/8/layout/arrow6"/>
    <dgm:cxn modelId="{A39F638B-FCC0-4E81-9A09-A94740A60202}" srcId="{0FC6CEE2-4B8E-468A-8EBD-1DDC5FF9B8E5}" destId="{92AF6D80-C53A-4B60-AEAE-52A2AC0D1889}" srcOrd="1" destOrd="0" parTransId="{9FA92B9B-B413-4B43-927C-DA1EA0242FCD}" sibTransId="{F9BE4E46-C976-4C6B-8629-A88B6AE689E5}"/>
    <dgm:cxn modelId="{92729B58-D5D8-44A4-9376-6FA1A2553B64}" srcId="{0FC6CEE2-4B8E-468A-8EBD-1DDC5FF9B8E5}" destId="{DDF0951F-052D-4005-B488-B1107A7E658A}" srcOrd="0" destOrd="0" parTransId="{995E5E72-39EB-46D4-BA5C-DABD26157F6B}" sibTransId="{61E321A3-9AE4-4A67-9237-C858C87E5600}"/>
    <dgm:cxn modelId="{DDE99969-A9BF-41E5-8CFA-822481BCD587}" type="presOf" srcId="{DDF0951F-052D-4005-B488-B1107A7E658A}" destId="{2B024D8A-5B7F-4309-83C3-BBAE6AC265C1}" srcOrd="0" destOrd="0" presId="urn:microsoft.com/office/officeart/2005/8/layout/arrow6"/>
    <dgm:cxn modelId="{753624FD-AEF6-4910-A5BC-27A10B9B7CC8}" type="presOf" srcId="{0FC6CEE2-4B8E-468A-8EBD-1DDC5FF9B8E5}" destId="{B9B08C3D-D09C-4056-B810-86E776F44BFD}" srcOrd="0" destOrd="0" presId="urn:microsoft.com/office/officeart/2005/8/layout/arrow6"/>
    <dgm:cxn modelId="{06FBDEC6-0C51-4EB2-8CFF-83E1876E63CC}" type="presParOf" srcId="{B9B08C3D-D09C-4056-B810-86E776F44BFD}" destId="{8B435AED-3515-4C70-A447-6B7FD523345F}" srcOrd="0" destOrd="0" presId="urn:microsoft.com/office/officeart/2005/8/layout/arrow6"/>
    <dgm:cxn modelId="{076CA5BE-5B64-4740-AEC4-A844ECEB400C}" type="presParOf" srcId="{B9B08C3D-D09C-4056-B810-86E776F44BFD}" destId="{2B024D8A-5B7F-4309-83C3-BBAE6AC265C1}" srcOrd="1" destOrd="0" presId="urn:microsoft.com/office/officeart/2005/8/layout/arrow6"/>
    <dgm:cxn modelId="{C053EA2C-A7CF-4282-92EB-A2A7D7FD565A}" type="presParOf" srcId="{B9B08C3D-D09C-4056-B810-86E776F44BFD}" destId="{65438E1A-09FF-4AE4-9459-20321B63D556}"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BCDADED-35A5-47DD-926A-7DA0760863D7}"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US"/>
        </a:p>
      </dgm:t>
    </dgm:pt>
    <dgm:pt modelId="{D44CCE45-F1B8-44DC-B8E6-2D847DC7317C}">
      <dgm:prSet phldrT="[Text]"/>
      <dgm:spPr/>
      <dgm:t>
        <a:bodyPr/>
        <a:lstStyle/>
        <a:p>
          <a:r>
            <a:rPr lang="ar-LB" dirty="0" smtClean="0"/>
            <a:t>مقاربة دامجة واسئلة خاصة </a:t>
          </a:r>
          <a:endParaRPr lang="en-US" dirty="0"/>
        </a:p>
      </dgm:t>
    </dgm:pt>
    <dgm:pt modelId="{277E5019-29A6-40EF-80A7-4A7F6860F91D}" type="parTrans" cxnId="{A350B033-4394-42CA-BB13-21A1C671B5F5}">
      <dgm:prSet/>
      <dgm:spPr/>
      <dgm:t>
        <a:bodyPr/>
        <a:lstStyle/>
        <a:p>
          <a:endParaRPr lang="en-US"/>
        </a:p>
      </dgm:t>
    </dgm:pt>
    <dgm:pt modelId="{C2EF4D2A-A787-4BDC-B835-3D974E810392}" type="sibTrans" cxnId="{A350B033-4394-42CA-BB13-21A1C671B5F5}">
      <dgm:prSet/>
      <dgm:spPr/>
      <dgm:t>
        <a:bodyPr/>
        <a:lstStyle/>
        <a:p>
          <a:endParaRPr lang="en-US"/>
        </a:p>
      </dgm:t>
    </dgm:pt>
    <dgm:pt modelId="{BF321573-9A82-46E5-A71D-4708016BDC3D}">
      <dgm:prSet phldrT="[Text]"/>
      <dgm:spPr/>
      <dgm:t>
        <a:bodyPr/>
        <a:lstStyle/>
        <a:p>
          <a:r>
            <a:rPr lang="ar-LB" dirty="0" smtClean="0"/>
            <a:t>القوانين السياسات الاستراتيجيات التدابير</a:t>
          </a:r>
          <a:endParaRPr lang="en-US" dirty="0"/>
        </a:p>
      </dgm:t>
    </dgm:pt>
    <dgm:pt modelId="{07C0C816-2ADD-4624-8DEC-40C53C21823B}" type="parTrans" cxnId="{EDA5A7E3-01E9-427D-8E5E-487B0C98D29B}">
      <dgm:prSet/>
      <dgm:spPr/>
      <dgm:t>
        <a:bodyPr/>
        <a:lstStyle/>
        <a:p>
          <a:endParaRPr lang="en-US"/>
        </a:p>
      </dgm:t>
    </dgm:pt>
    <dgm:pt modelId="{61C77664-1256-49EC-A1B8-162E5C37B6A3}" type="sibTrans" cxnId="{EDA5A7E3-01E9-427D-8E5E-487B0C98D29B}">
      <dgm:prSet/>
      <dgm:spPr/>
      <dgm:t>
        <a:bodyPr/>
        <a:lstStyle/>
        <a:p>
          <a:endParaRPr lang="en-US"/>
        </a:p>
      </dgm:t>
    </dgm:pt>
    <dgm:pt modelId="{59ECCB69-E0CE-48DF-A8E1-50AAD341E4C0}">
      <dgm:prSet phldrT="[Text]"/>
      <dgm:spPr/>
      <dgm:t>
        <a:bodyPr/>
        <a:lstStyle/>
        <a:p>
          <a:r>
            <a:rPr lang="ar-LB" dirty="0" smtClean="0"/>
            <a:t>عدم استثناء احد </a:t>
          </a:r>
          <a:endParaRPr lang="en-US" dirty="0"/>
        </a:p>
      </dgm:t>
    </dgm:pt>
    <dgm:pt modelId="{13986A5B-AF70-47EE-98E8-9754F5BD7334}" type="parTrans" cxnId="{BE3BDB3E-5D22-4B26-AEE6-0A8D4EF0E1B0}">
      <dgm:prSet/>
      <dgm:spPr/>
      <dgm:t>
        <a:bodyPr/>
        <a:lstStyle/>
        <a:p>
          <a:endParaRPr lang="en-US"/>
        </a:p>
      </dgm:t>
    </dgm:pt>
    <dgm:pt modelId="{9B83756C-1A57-4451-A6C3-52D36C41CF54}" type="sibTrans" cxnId="{BE3BDB3E-5D22-4B26-AEE6-0A8D4EF0E1B0}">
      <dgm:prSet/>
      <dgm:spPr/>
      <dgm:t>
        <a:bodyPr/>
        <a:lstStyle/>
        <a:p>
          <a:endParaRPr lang="en-US"/>
        </a:p>
      </dgm:t>
    </dgm:pt>
    <dgm:pt modelId="{B7F316DC-A5BA-45C6-9AF2-9D1F790CD67E}">
      <dgm:prSet phldrT="[Text]"/>
      <dgm:spPr/>
      <dgm:t>
        <a:bodyPr/>
        <a:lstStyle/>
        <a:p>
          <a:r>
            <a:rPr lang="ar-LB" dirty="0" smtClean="0"/>
            <a:t>التدخلات</a:t>
          </a:r>
          <a:endParaRPr lang="en-US" dirty="0"/>
        </a:p>
      </dgm:t>
    </dgm:pt>
    <dgm:pt modelId="{5909D794-41FF-4D8B-AF19-D86C14A155B5}" type="sibTrans" cxnId="{5D1370E3-AC2B-4B8D-8DE7-2ABA214488B2}">
      <dgm:prSet/>
      <dgm:spPr/>
      <dgm:t>
        <a:bodyPr/>
        <a:lstStyle/>
        <a:p>
          <a:endParaRPr lang="en-US"/>
        </a:p>
      </dgm:t>
    </dgm:pt>
    <dgm:pt modelId="{14F3B65F-0EF0-4B50-AFDD-EECF75479375}" type="parTrans" cxnId="{5D1370E3-AC2B-4B8D-8DE7-2ABA214488B2}">
      <dgm:prSet/>
      <dgm:spPr/>
      <dgm:t>
        <a:bodyPr/>
        <a:lstStyle/>
        <a:p>
          <a:endParaRPr lang="en-US"/>
        </a:p>
      </dgm:t>
    </dgm:pt>
    <dgm:pt modelId="{43FDDB0D-BC2E-4DE0-AE95-35A98A0D5D7D}" type="pres">
      <dgm:prSet presAssocID="{4BCDADED-35A5-47DD-926A-7DA0760863D7}" presName="mainComposite" presStyleCnt="0">
        <dgm:presLayoutVars>
          <dgm:chPref val="1"/>
          <dgm:dir/>
          <dgm:animOne val="branch"/>
          <dgm:animLvl val="lvl"/>
          <dgm:resizeHandles val="exact"/>
        </dgm:presLayoutVars>
      </dgm:prSet>
      <dgm:spPr/>
      <dgm:t>
        <a:bodyPr/>
        <a:lstStyle/>
        <a:p>
          <a:endParaRPr lang="en-US"/>
        </a:p>
      </dgm:t>
    </dgm:pt>
    <dgm:pt modelId="{0C0125C3-EDD3-4A5D-BCA1-4818217F8485}" type="pres">
      <dgm:prSet presAssocID="{4BCDADED-35A5-47DD-926A-7DA0760863D7}" presName="hierFlow" presStyleCnt="0"/>
      <dgm:spPr/>
    </dgm:pt>
    <dgm:pt modelId="{6253C719-2804-49C1-B952-CB7452BCF29E}" type="pres">
      <dgm:prSet presAssocID="{4BCDADED-35A5-47DD-926A-7DA0760863D7}" presName="firstBuf" presStyleCnt="0"/>
      <dgm:spPr/>
    </dgm:pt>
    <dgm:pt modelId="{8C44FCBB-0295-475F-886D-0FBDCF0597DE}" type="pres">
      <dgm:prSet presAssocID="{4BCDADED-35A5-47DD-926A-7DA0760863D7}" presName="hierChild1" presStyleCnt="0">
        <dgm:presLayoutVars>
          <dgm:chPref val="1"/>
          <dgm:animOne val="branch"/>
          <dgm:animLvl val="lvl"/>
        </dgm:presLayoutVars>
      </dgm:prSet>
      <dgm:spPr/>
    </dgm:pt>
    <dgm:pt modelId="{32AD6D20-C169-41CC-B6D8-488CCC3673F3}" type="pres">
      <dgm:prSet presAssocID="{D44CCE45-F1B8-44DC-B8E6-2D847DC7317C}" presName="Name17" presStyleCnt="0"/>
      <dgm:spPr/>
    </dgm:pt>
    <dgm:pt modelId="{D5DBBF5E-696E-47A3-9FBF-B999CB96D349}" type="pres">
      <dgm:prSet presAssocID="{D44CCE45-F1B8-44DC-B8E6-2D847DC7317C}" presName="level1Shape" presStyleLbl="node0" presStyleIdx="0" presStyleCnt="1" custLinFactNeighborX="-6137" custLinFactNeighborY="-14730">
        <dgm:presLayoutVars>
          <dgm:chPref val="3"/>
        </dgm:presLayoutVars>
      </dgm:prSet>
      <dgm:spPr/>
      <dgm:t>
        <a:bodyPr/>
        <a:lstStyle/>
        <a:p>
          <a:endParaRPr lang="en-US"/>
        </a:p>
      </dgm:t>
    </dgm:pt>
    <dgm:pt modelId="{7AFA6C02-3FAD-487E-B6F3-156293B223A0}" type="pres">
      <dgm:prSet presAssocID="{D44CCE45-F1B8-44DC-B8E6-2D847DC7317C}" presName="hierChild2" presStyleCnt="0"/>
      <dgm:spPr/>
    </dgm:pt>
    <dgm:pt modelId="{C4F45937-9F2D-4F0D-8AA7-CA97E78FCA4C}" type="pres">
      <dgm:prSet presAssocID="{07C0C816-2ADD-4624-8DEC-40C53C21823B}" presName="Name25" presStyleLbl="parChTrans1D2" presStyleIdx="0" presStyleCnt="1"/>
      <dgm:spPr/>
      <dgm:t>
        <a:bodyPr/>
        <a:lstStyle/>
        <a:p>
          <a:endParaRPr lang="en-US"/>
        </a:p>
      </dgm:t>
    </dgm:pt>
    <dgm:pt modelId="{814275F6-A8CB-4727-A54D-233412F18D6F}" type="pres">
      <dgm:prSet presAssocID="{07C0C816-2ADD-4624-8DEC-40C53C21823B}" presName="connTx" presStyleLbl="parChTrans1D2" presStyleIdx="0" presStyleCnt="1"/>
      <dgm:spPr/>
      <dgm:t>
        <a:bodyPr/>
        <a:lstStyle/>
        <a:p>
          <a:endParaRPr lang="en-US"/>
        </a:p>
      </dgm:t>
    </dgm:pt>
    <dgm:pt modelId="{977287CD-3A66-44E7-A2BF-253835D5AD0E}" type="pres">
      <dgm:prSet presAssocID="{BF321573-9A82-46E5-A71D-4708016BDC3D}" presName="Name30" presStyleCnt="0"/>
      <dgm:spPr/>
    </dgm:pt>
    <dgm:pt modelId="{11F96AE4-8990-48F1-9497-AD37B2F21395}" type="pres">
      <dgm:prSet presAssocID="{BF321573-9A82-46E5-A71D-4708016BDC3D}" presName="level2Shape" presStyleLbl="node2" presStyleIdx="0" presStyleCnt="1" custLinFactNeighborX="5315" custLinFactNeighborY="-7584"/>
      <dgm:spPr/>
      <dgm:t>
        <a:bodyPr/>
        <a:lstStyle/>
        <a:p>
          <a:endParaRPr lang="en-US"/>
        </a:p>
      </dgm:t>
    </dgm:pt>
    <dgm:pt modelId="{C5EDE744-C926-4DB4-AC4C-5774B6C15FE8}" type="pres">
      <dgm:prSet presAssocID="{BF321573-9A82-46E5-A71D-4708016BDC3D}" presName="hierChild3" presStyleCnt="0"/>
      <dgm:spPr/>
    </dgm:pt>
    <dgm:pt modelId="{F8CF4DE7-D0B1-4777-9C6B-F49A816C2922}" type="pres">
      <dgm:prSet presAssocID="{4BCDADED-35A5-47DD-926A-7DA0760863D7}" presName="bgShapesFlow" presStyleCnt="0"/>
      <dgm:spPr/>
    </dgm:pt>
    <dgm:pt modelId="{51700D47-8E93-4F64-ABAC-BAD36AA313A5}" type="pres">
      <dgm:prSet presAssocID="{59ECCB69-E0CE-48DF-A8E1-50AAD341E4C0}" presName="rectComp" presStyleCnt="0"/>
      <dgm:spPr/>
    </dgm:pt>
    <dgm:pt modelId="{BB089071-35FC-42D4-A20D-5BF5A27A6DB5}" type="pres">
      <dgm:prSet presAssocID="{59ECCB69-E0CE-48DF-A8E1-50AAD341E4C0}" presName="bgRect" presStyleLbl="bgShp" presStyleIdx="0" presStyleCnt="2"/>
      <dgm:spPr/>
      <dgm:t>
        <a:bodyPr/>
        <a:lstStyle/>
        <a:p>
          <a:endParaRPr lang="en-US"/>
        </a:p>
      </dgm:t>
    </dgm:pt>
    <dgm:pt modelId="{C948B41C-3BAC-4127-AA3C-47E91A35C175}" type="pres">
      <dgm:prSet presAssocID="{59ECCB69-E0CE-48DF-A8E1-50AAD341E4C0}" presName="bgRectTx" presStyleLbl="bgShp" presStyleIdx="0" presStyleCnt="2">
        <dgm:presLayoutVars>
          <dgm:bulletEnabled val="1"/>
        </dgm:presLayoutVars>
      </dgm:prSet>
      <dgm:spPr/>
      <dgm:t>
        <a:bodyPr/>
        <a:lstStyle/>
        <a:p>
          <a:endParaRPr lang="en-US"/>
        </a:p>
      </dgm:t>
    </dgm:pt>
    <dgm:pt modelId="{526D568B-F8E6-471F-A1F9-0504DECA2387}" type="pres">
      <dgm:prSet presAssocID="{59ECCB69-E0CE-48DF-A8E1-50AAD341E4C0}" presName="spComp" presStyleCnt="0"/>
      <dgm:spPr/>
    </dgm:pt>
    <dgm:pt modelId="{DF290924-ADA4-4296-9409-0D16AD909C84}" type="pres">
      <dgm:prSet presAssocID="{59ECCB69-E0CE-48DF-A8E1-50AAD341E4C0}" presName="hSp" presStyleCnt="0"/>
      <dgm:spPr/>
    </dgm:pt>
    <dgm:pt modelId="{657A39E5-6EB2-4B1A-AA30-2D9B05426A29}" type="pres">
      <dgm:prSet presAssocID="{B7F316DC-A5BA-45C6-9AF2-9D1F790CD67E}" presName="rectComp" presStyleCnt="0"/>
      <dgm:spPr/>
    </dgm:pt>
    <dgm:pt modelId="{99C79280-5751-4788-AB32-55352DA2F29E}" type="pres">
      <dgm:prSet presAssocID="{B7F316DC-A5BA-45C6-9AF2-9D1F790CD67E}" presName="bgRect" presStyleLbl="bgShp" presStyleIdx="1" presStyleCnt="2" custLinFactNeighborX="182" custLinFactNeighborY="-9620"/>
      <dgm:spPr/>
      <dgm:t>
        <a:bodyPr/>
        <a:lstStyle/>
        <a:p>
          <a:endParaRPr lang="en-US"/>
        </a:p>
      </dgm:t>
    </dgm:pt>
    <dgm:pt modelId="{E4B9190B-E54F-45BA-9208-F633B6CDACCC}" type="pres">
      <dgm:prSet presAssocID="{B7F316DC-A5BA-45C6-9AF2-9D1F790CD67E}" presName="bgRectTx" presStyleLbl="bgShp" presStyleIdx="1" presStyleCnt="2">
        <dgm:presLayoutVars>
          <dgm:bulletEnabled val="1"/>
        </dgm:presLayoutVars>
      </dgm:prSet>
      <dgm:spPr/>
      <dgm:t>
        <a:bodyPr/>
        <a:lstStyle/>
        <a:p>
          <a:endParaRPr lang="en-US"/>
        </a:p>
      </dgm:t>
    </dgm:pt>
  </dgm:ptLst>
  <dgm:cxnLst>
    <dgm:cxn modelId="{A350B033-4394-42CA-BB13-21A1C671B5F5}" srcId="{4BCDADED-35A5-47DD-926A-7DA0760863D7}" destId="{D44CCE45-F1B8-44DC-B8E6-2D847DC7317C}" srcOrd="0" destOrd="0" parTransId="{277E5019-29A6-40EF-80A7-4A7F6860F91D}" sibTransId="{C2EF4D2A-A787-4BDC-B835-3D974E810392}"/>
    <dgm:cxn modelId="{CA865ECA-A006-40C2-B7CA-F0D5FA05D420}" type="presOf" srcId="{59ECCB69-E0CE-48DF-A8E1-50AAD341E4C0}" destId="{C948B41C-3BAC-4127-AA3C-47E91A35C175}" srcOrd="1" destOrd="0" presId="urn:microsoft.com/office/officeart/2005/8/layout/hierarchy5"/>
    <dgm:cxn modelId="{CDF6DE7B-4CFC-4AD3-940B-C45B17A1141C}" type="presOf" srcId="{59ECCB69-E0CE-48DF-A8E1-50AAD341E4C0}" destId="{BB089071-35FC-42D4-A20D-5BF5A27A6DB5}" srcOrd="0" destOrd="0" presId="urn:microsoft.com/office/officeart/2005/8/layout/hierarchy5"/>
    <dgm:cxn modelId="{A753CC05-2EFB-42BD-8559-30F3AD691172}" type="presOf" srcId="{4BCDADED-35A5-47DD-926A-7DA0760863D7}" destId="{43FDDB0D-BC2E-4DE0-AE95-35A98A0D5D7D}" srcOrd="0" destOrd="0" presId="urn:microsoft.com/office/officeart/2005/8/layout/hierarchy5"/>
    <dgm:cxn modelId="{BE3BDB3E-5D22-4B26-AEE6-0A8D4EF0E1B0}" srcId="{4BCDADED-35A5-47DD-926A-7DA0760863D7}" destId="{59ECCB69-E0CE-48DF-A8E1-50AAD341E4C0}" srcOrd="1" destOrd="0" parTransId="{13986A5B-AF70-47EE-98E8-9754F5BD7334}" sibTransId="{9B83756C-1A57-4451-A6C3-52D36C41CF54}"/>
    <dgm:cxn modelId="{5D1370E3-AC2B-4B8D-8DE7-2ABA214488B2}" srcId="{4BCDADED-35A5-47DD-926A-7DA0760863D7}" destId="{B7F316DC-A5BA-45C6-9AF2-9D1F790CD67E}" srcOrd="2" destOrd="0" parTransId="{14F3B65F-0EF0-4B50-AFDD-EECF75479375}" sibTransId="{5909D794-41FF-4D8B-AF19-D86C14A155B5}"/>
    <dgm:cxn modelId="{F1D6943F-8043-4D9D-B0D2-A22416B91B78}" type="presOf" srcId="{07C0C816-2ADD-4624-8DEC-40C53C21823B}" destId="{814275F6-A8CB-4727-A54D-233412F18D6F}" srcOrd="1" destOrd="0" presId="urn:microsoft.com/office/officeart/2005/8/layout/hierarchy5"/>
    <dgm:cxn modelId="{FEF0C1F1-929A-4A7D-B34A-EAB8A668897A}" type="presOf" srcId="{07C0C816-2ADD-4624-8DEC-40C53C21823B}" destId="{C4F45937-9F2D-4F0D-8AA7-CA97E78FCA4C}" srcOrd="0" destOrd="0" presId="urn:microsoft.com/office/officeart/2005/8/layout/hierarchy5"/>
    <dgm:cxn modelId="{78E5106B-96C9-465E-90F4-6478179E59DE}" type="presOf" srcId="{B7F316DC-A5BA-45C6-9AF2-9D1F790CD67E}" destId="{E4B9190B-E54F-45BA-9208-F633B6CDACCC}" srcOrd="1" destOrd="0" presId="urn:microsoft.com/office/officeart/2005/8/layout/hierarchy5"/>
    <dgm:cxn modelId="{1EECDBEF-F89E-46CB-A909-F5E243D9992C}" type="presOf" srcId="{B7F316DC-A5BA-45C6-9AF2-9D1F790CD67E}" destId="{99C79280-5751-4788-AB32-55352DA2F29E}" srcOrd="0" destOrd="0" presId="urn:microsoft.com/office/officeart/2005/8/layout/hierarchy5"/>
    <dgm:cxn modelId="{EDA5A7E3-01E9-427D-8E5E-487B0C98D29B}" srcId="{D44CCE45-F1B8-44DC-B8E6-2D847DC7317C}" destId="{BF321573-9A82-46E5-A71D-4708016BDC3D}" srcOrd="0" destOrd="0" parTransId="{07C0C816-2ADD-4624-8DEC-40C53C21823B}" sibTransId="{61C77664-1256-49EC-A1B8-162E5C37B6A3}"/>
    <dgm:cxn modelId="{7ADF0C94-40FB-4D40-8486-6030B3EAE3E9}" type="presOf" srcId="{D44CCE45-F1B8-44DC-B8E6-2D847DC7317C}" destId="{D5DBBF5E-696E-47A3-9FBF-B999CB96D349}" srcOrd="0" destOrd="0" presId="urn:microsoft.com/office/officeart/2005/8/layout/hierarchy5"/>
    <dgm:cxn modelId="{93CD3824-E9CA-49F4-B66B-DC979B8C6C29}" type="presOf" srcId="{BF321573-9A82-46E5-A71D-4708016BDC3D}" destId="{11F96AE4-8990-48F1-9497-AD37B2F21395}" srcOrd="0" destOrd="0" presId="urn:microsoft.com/office/officeart/2005/8/layout/hierarchy5"/>
    <dgm:cxn modelId="{B2345CF3-E3D6-41C8-BA8D-C5EF67C7C6D4}" type="presParOf" srcId="{43FDDB0D-BC2E-4DE0-AE95-35A98A0D5D7D}" destId="{0C0125C3-EDD3-4A5D-BCA1-4818217F8485}" srcOrd="0" destOrd="0" presId="urn:microsoft.com/office/officeart/2005/8/layout/hierarchy5"/>
    <dgm:cxn modelId="{3F1031FB-75D0-463F-99A4-3C6875564C57}" type="presParOf" srcId="{0C0125C3-EDD3-4A5D-BCA1-4818217F8485}" destId="{6253C719-2804-49C1-B952-CB7452BCF29E}" srcOrd="0" destOrd="0" presId="urn:microsoft.com/office/officeart/2005/8/layout/hierarchy5"/>
    <dgm:cxn modelId="{98804588-DEC8-4640-8DAB-26B2A2F9BE9E}" type="presParOf" srcId="{0C0125C3-EDD3-4A5D-BCA1-4818217F8485}" destId="{8C44FCBB-0295-475F-886D-0FBDCF0597DE}" srcOrd="1" destOrd="0" presId="urn:microsoft.com/office/officeart/2005/8/layout/hierarchy5"/>
    <dgm:cxn modelId="{F0238D81-E463-4B13-85D3-243ADA6BC0A3}" type="presParOf" srcId="{8C44FCBB-0295-475F-886D-0FBDCF0597DE}" destId="{32AD6D20-C169-41CC-B6D8-488CCC3673F3}" srcOrd="0" destOrd="0" presId="urn:microsoft.com/office/officeart/2005/8/layout/hierarchy5"/>
    <dgm:cxn modelId="{8B187CEF-FC07-4300-83DD-4662B01A7C64}" type="presParOf" srcId="{32AD6D20-C169-41CC-B6D8-488CCC3673F3}" destId="{D5DBBF5E-696E-47A3-9FBF-B999CB96D349}" srcOrd="0" destOrd="0" presId="urn:microsoft.com/office/officeart/2005/8/layout/hierarchy5"/>
    <dgm:cxn modelId="{16B3F325-7BD3-42C8-9326-5487E5EDC4AE}" type="presParOf" srcId="{32AD6D20-C169-41CC-B6D8-488CCC3673F3}" destId="{7AFA6C02-3FAD-487E-B6F3-156293B223A0}" srcOrd="1" destOrd="0" presId="urn:microsoft.com/office/officeart/2005/8/layout/hierarchy5"/>
    <dgm:cxn modelId="{467E5288-CB15-411C-B824-9BE7B802504D}" type="presParOf" srcId="{7AFA6C02-3FAD-487E-B6F3-156293B223A0}" destId="{C4F45937-9F2D-4F0D-8AA7-CA97E78FCA4C}" srcOrd="0" destOrd="0" presId="urn:microsoft.com/office/officeart/2005/8/layout/hierarchy5"/>
    <dgm:cxn modelId="{6876E51D-7D55-47CD-867F-FB475B74173A}" type="presParOf" srcId="{C4F45937-9F2D-4F0D-8AA7-CA97E78FCA4C}" destId="{814275F6-A8CB-4727-A54D-233412F18D6F}" srcOrd="0" destOrd="0" presId="urn:microsoft.com/office/officeart/2005/8/layout/hierarchy5"/>
    <dgm:cxn modelId="{7718EB1A-4D39-4807-9236-4191C1745D73}" type="presParOf" srcId="{7AFA6C02-3FAD-487E-B6F3-156293B223A0}" destId="{977287CD-3A66-44E7-A2BF-253835D5AD0E}" srcOrd="1" destOrd="0" presId="urn:microsoft.com/office/officeart/2005/8/layout/hierarchy5"/>
    <dgm:cxn modelId="{644D3734-1EB4-4982-BC0F-EC5224688CED}" type="presParOf" srcId="{977287CD-3A66-44E7-A2BF-253835D5AD0E}" destId="{11F96AE4-8990-48F1-9497-AD37B2F21395}" srcOrd="0" destOrd="0" presId="urn:microsoft.com/office/officeart/2005/8/layout/hierarchy5"/>
    <dgm:cxn modelId="{1F99DF6D-BDFD-43F2-89F8-0E75FDD5CED7}" type="presParOf" srcId="{977287CD-3A66-44E7-A2BF-253835D5AD0E}" destId="{C5EDE744-C926-4DB4-AC4C-5774B6C15FE8}" srcOrd="1" destOrd="0" presId="urn:microsoft.com/office/officeart/2005/8/layout/hierarchy5"/>
    <dgm:cxn modelId="{CD7A7565-1782-4ABE-8395-B5AD0EAAAFDA}" type="presParOf" srcId="{43FDDB0D-BC2E-4DE0-AE95-35A98A0D5D7D}" destId="{F8CF4DE7-D0B1-4777-9C6B-F49A816C2922}" srcOrd="1" destOrd="0" presId="urn:microsoft.com/office/officeart/2005/8/layout/hierarchy5"/>
    <dgm:cxn modelId="{1B6D9045-B1CF-4B03-8665-C7B64C70439A}" type="presParOf" srcId="{F8CF4DE7-D0B1-4777-9C6B-F49A816C2922}" destId="{51700D47-8E93-4F64-ABAC-BAD36AA313A5}" srcOrd="0" destOrd="0" presId="urn:microsoft.com/office/officeart/2005/8/layout/hierarchy5"/>
    <dgm:cxn modelId="{B6CDCF45-368C-4A79-9E8C-E56C6FDCA74A}" type="presParOf" srcId="{51700D47-8E93-4F64-ABAC-BAD36AA313A5}" destId="{BB089071-35FC-42D4-A20D-5BF5A27A6DB5}" srcOrd="0" destOrd="0" presId="urn:microsoft.com/office/officeart/2005/8/layout/hierarchy5"/>
    <dgm:cxn modelId="{19AD4C7B-ABEC-41D9-A487-B574245B4D50}" type="presParOf" srcId="{51700D47-8E93-4F64-ABAC-BAD36AA313A5}" destId="{C948B41C-3BAC-4127-AA3C-47E91A35C175}" srcOrd="1" destOrd="0" presId="urn:microsoft.com/office/officeart/2005/8/layout/hierarchy5"/>
    <dgm:cxn modelId="{E4ABA1A0-36DE-408A-9793-C8E3A0B1EF5F}" type="presParOf" srcId="{F8CF4DE7-D0B1-4777-9C6B-F49A816C2922}" destId="{526D568B-F8E6-471F-A1F9-0504DECA2387}" srcOrd="1" destOrd="0" presId="urn:microsoft.com/office/officeart/2005/8/layout/hierarchy5"/>
    <dgm:cxn modelId="{41B9C74D-94F6-42FD-90BA-AC4C307CC887}" type="presParOf" srcId="{526D568B-F8E6-471F-A1F9-0504DECA2387}" destId="{DF290924-ADA4-4296-9409-0D16AD909C84}" srcOrd="0" destOrd="0" presId="urn:microsoft.com/office/officeart/2005/8/layout/hierarchy5"/>
    <dgm:cxn modelId="{921A7C24-DBF0-40B5-AD21-D6048BC558E5}" type="presParOf" srcId="{F8CF4DE7-D0B1-4777-9C6B-F49A816C2922}" destId="{657A39E5-6EB2-4B1A-AA30-2D9B05426A29}" srcOrd="2" destOrd="0" presId="urn:microsoft.com/office/officeart/2005/8/layout/hierarchy5"/>
    <dgm:cxn modelId="{8CE4E12F-61B1-4058-9C89-5A1CDB8849BF}" type="presParOf" srcId="{657A39E5-6EB2-4B1A-AA30-2D9B05426A29}" destId="{99C79280-5751-4788-AB32-55352DA2F29E}" srcOrd="0" destOrd="0" presId="urn:microsoft.com/office/officeart/2005/8/layout/hierarchy5"/>
    <dgm:cxn modelId="{1846238D-1005-489A-9F63-EC78EC8CEA0A}" type="presParOf" srcId="{657A39E5-6EB2-4B1A-AA30-2D9B05426A29}" destId="{E4B9190B-E54F-45BA-9208-F633B6CDACCC}"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3F16E7C-3A5C-4D12-AA8E-54F7E9635668}"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67435C38-6445-468F-B598-CF1E0A4722A5}" type="pres">
      <dgm:prSet presAssocID="{C3F16E7C-3A5C-4D12-AA8E-54F7E9635668}" presName="Name0" presStyleCnt="0">
        <dgm:presLayoutVars>
          <dgm:chMax val="2"/>
          <dgm:chPref val="2"/>
          <dgm:animLvl val="lvl"/>
        </dgm:presLayoutVars>
      </dgm:prSet>
      <dgm:spPr/>
      <dgm:t>
        <a:bodyPr/>
        <a:lstStyle/>
        <a:p>
          <a:endParaRPr lang="en-US"/>
        </a:p>
      </dgm:t>
    </dgm:pt>
  </dgm:ptLst>
  <dgm:cxnLst>
    <dgm:cxn modelId="{1F7E3624-399D-4A88-888F-868260BFFB6D}" type="presOf" srcId="{C3F16E7C-3A5C-4D12-AA8E-54F7E9635668}" destId="{67435C38-6445-468F-B598-CF1E0A4722A5}" srcOrd="0"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DF6AD9C-B014-4CA7-9F33-8FA339927ABE}" type="doc">
      <dgm:prSet loTypeId="urn:diagrams.loki3.com/TabbedArc+Icon" loCatId="relationship" qsTypeId="urn:microsoft.com/office/officeart/2005/8/quickstyle/simple1" qsCatId="simple" csTypeId="urn:microsoft.com/office/officeart/2005/8/colors/accent1_2" csCatId="accent1" phldr="1"/>
      <dgm:spPr/>
    </dgm:pt>
    <dgm:pt modelId="{396A9653-3B77-444A-90E6-9EE09FC8D4EF}">
      <dgm:prSet phldrT="[Text]"/>
      <dgm:spPr/>
      <dgm:t>
        <a:bodyPr/>
        <a:lstStyle/>
        <a:p>
          <a:r>
            <a:rPr lang="ar-LB" dirty="0" smtClean="0"/>
            <a:t>12 مجال وليس 6 ابعاد</a:t>
          </a:r>
          <a:endParaRPr lang="en-US" dirty="0"/>
        </a:p>
      </dgm:t>
    </dgm:pt>
    <dgm:pt modelId="{72C2219B-6D5F-468A-993A-F9C7DD0F2862}" type="parTrans" cxnId="{F1A3D983-8077-49FB-92F2-6E8AFB83D7FF}">
      <dgm:prSet/>
      <dgm:spPr/>
      <dgm:t>
        <a:bodyPr/>
        <a:lstStyle/>
        <a:p>
          <a:endParaRPr lang="en-US"/>
        </a:p>
      </dgm:t>
    </dgm:pt>
    <dgm:pt modelId="{BEB6AA82-881D-4E05-A0D2-EFB40906BBAB}" type="sibTrans" cxnId="{F1A3D983-8077-49FB-92F2-6E8AFB83D7FF}">
      <dgm:prSet/>
      <dgm:spPr/>
      <dgm:t>
        <a:bodyPr/>
        <a:lstStyle/>
        <a:p>
          <a:endParaRPr lang="en-US"/>
        </a:p>
      </dgm:t>
    </dgm:pt>
    <dgm:pt modelId="{525CBCE6-1ED5-4F6C-BDF3-2BB013BEA0E8}">
      <dgm:prSet phldrT="[Text]"/>
      <dgm:spPr/>
      <dgm:t>
        <a:bodyPr/>
        <a:lstStyle/>
        <a:p>
          <a:r>
            <a:rPr lang="ar-LB" dirty="0" smtClean="0"/>
            <a:t>عدد صفحات كل قسم</a:t>
          </a:r>
          <a:endParaRPr lang="en-US" dirty="0"/>
        </a:p>
      </dgm:t>
    </dgm:pt>
    <dgm:pt modelId="{05C0788B-2F69-45E2-B317-586944FC4964}" type="parTrans" cxnId="{A3E290FC-241E-4336-8DEE-048D17B27C3C}">
      <dgm:prSet/>
      <dgm:spPr/>
      <dgm:t>
        <a:bodyPr/>
        <a:lstStyle/>
        <a:p>
          <a:endParaRPr lang="en-US"/>
        </a:p>
      </dgm:t>
    </dgm:pt>
    <dgm:pt modelId="{9639F5B6-D2DE-4705-8E4E-E5BEBCD1CC6F}" type="sibTrans" cxnId="{A3E290FC-241E-4336-8DEE-048D17B27C3C}">
      <dgm:prSet/>
      <dgm:spPr/>
      <dgm:t>
        <a:bodyPr/>
        <a:lstStyle/>
        <a:p>
          <a:endParaRPr lang="en-US"/>
        </a:p>
      </dgm:t>
    </dgm:pt>
    <dgm:pt modelId="{B9B91883-A50A-4678-9EBE-6E48C5FC03CC}">
      <dgm:prSet phldrT="[Text]"/>
      <dgm:spPr/>
      <dgm:t>
        <a:bodyPr/>
        <a:lstStyle/>
        <a:p>
          <a:r>
            <a:rPr lang="ar-LB" dirty="0" smtClean="0"/>
            <a:t>عدد صفحات التقرير </a:t>
          </a:r>
          <a:endParaRPr lang="en-US" dirty="0"/>
        </a:p>
      </dgm:t>
    </dgm:pt>
    <dgm:pt modelId="{7753C39D-8917-466B-BF42-D15F508C3007}" type="parTrans" cxnId="{EA0115FA-8221-4372-A348-AD95B167CCD6}">
      <dgm:prSet/>
      <dgm:spPr/>
      <dgm:t>
        <a:bodyPr/>
        <a:lstStyle/>
        <a:p>
          <a:endParaRPr lang="en-US"/>
        </a:p>
      </dgm:t>
    </dgm:pt>
    <dgm:pt modelId="{8BC18241-42B7-43DF-9F52-5197D806AC0C}" type="sibTrans" cxnId="{EA0115FA-8221-4372-A348-AD95B167CCD6}">
      <dgm:prSet/>
      <dgm:spPr/>
      <dgm:t>
        <a:bodyPr/>
        <a:lstStyle/>
        <a:p>
          <a:endParaRPr lang="en-US"/>
        </a:p>
      </dgm:t>
    </dgm:pt>
    <dgm:pt modelId="{C3681C91-221C-4846-B114-C52B2ECF6DDC}" type="pres">
      <dgm:prSet presAssocID="{DDF6AD9C-B014-4CA7-9F33-8FA339927ABE}" presName="Name0" presStyleCnt="0">
        <dgm:presLayoutVars>
          <dgm:dir/>
          <dgm:resizeHandles val="exact"/>
        </dgm:presLayoutVars>
      </dgm:prSet>
      <dgm:spPr/>
    </dgm:pt>
    <dgm:pt modelId="{94929CE3-F52D-40D9-B57E-494BD30B01BC}" type="pres">
      <dgm:prSet presAssocID="{396A9653-3B77-444A-90E6-9EE09FC8D4EF}" presName="twoplus" presStyleLbl="node1" presStyleIdx="0" presStyleCnt="3">
        <dgm:presLayoutVars>
          <dgm:bulletEnabled val="1"/>
        </dgm:presLayoutVars>
      </dgm:prSet>
      <dgm:spPr/>
      <dgm:t>
        <a:bodyPr/>
        <a:lstStyle/>
        <a:p>
          <a:endParaRPr lang="en-US"/>
        </a:p>
      </dgm:t>
    </dgm:pt>
    <dgm:pt modelId="{8F53C214-0774-4AE4-BD5D-6C20455132FB}" type="pres">
      <dgm:prSet presAssocID="{525CBCE6-1ED5-4F6C-BDF3-2BB013BEA0E8}" presName="twoplus" presStyleLbl="node1" presStyleIdx="1" presStyleCnt="3">
        <dgm:presLayoutVars>
          <dgm:bulletEnabled val="1"/>
        </dgm:presLayoutVars>
      </dgm:prSet>
      <dgm:spPr/>
      <dgm:t>
        <a:bodyPr/>
        <a:lstStyle/>
        <a:p>
          <a:endParaRPr lang="en-US"/>
        </a:p>
      </dgm:t>
    </dgm:pt>
    <dgm:pt modelId="{EF2A557D-F969-48E8-8FE3-FAA4A127755D}" type="pres">
      <dgm:prSet presAssocID="{B9B91883-A50A-4678-9EBE-6E48C5FC03CC}" presName="twoplus" presStyleLbl="node1" presStyleIdx="2" presStyleCnt="3">
        <dgm:presLayoutVars>
          <dgm:bulletEnabled val="1"/>
        </dgm:presLayoutVars>
      </dgm:prSet>
      <dgm:spPr/>
      <dgm:t>
        <a:bodyPr/>
        <a:lstStyle/>
        <a:p>
          <a:endParaRPr lang="en-US"/>
        </a:p>
      </dgm:t>
    </dgm:pt>
  </dgm:ptLst>
  <dgm:cxnLst>
    <dgm:cxn modelId="{521FED2F-80F4-4D46-AC28-306231501BE8}" type="presOf" srcId="{525CBCE6-1ED5-4F6C-BDF3-2BB013BEA0E8}" destId="{8F53C214-0774-4AE4-BD5D-6C20455132FB}" srcOrd="0" destOrd="0" presId="urn:diagrams.loki3.com/TabbedArc+Icon"/>
    <dgm:cxn modelId="{A3E290FC-241E-4336-8DEE-048D17B27C3C}" srcId="{DDF6AD9C-B014-4CA7-9F33-8FA339927ABE}" destId="{525CBCE6-1ED5-4F6C-BDF3-2BB013BEA0E8}" srcOrd="1" destOrd="0" parTransId="{05C0788B-2F69-45E2-B317-586944FC4964}" sibTransId="{9639F5B6-D2DE-4705-8E4E-E5BEBCD1CC6F}"/>
    <dgm:cxn modelId="{EA0115FA-8221-4372-A348-AD95B167CCD6}" srcId="{DDF6AD9C-B014-4CA7-9F33-8FA339927ABE}" destId="{B9B91883-A50A-4678-9EBE-6E48C5FC03CC}" srcOrd="2" destOrd="0" parTransId="{7753C39D-8917-466B-BF42-D15F508C3007}" sibTransId="{8BC18241-42B7-43DF-9F52-5197D806AC0C}"/>
    <dgm:cxn modelId="{9A18F7E9-1CAF-4CB8-9D0F-8F7038D38AD3}" type="presOf" srcId="{396A9653-3B77-444A-90E6-9EE09FC8D4EF}" destId="{94929CE3-F52D-40D9-B57E-494BD30B01BC}" srcOrd="0" destOrd="0" presId="urn:diagrams.loki3.com/TabbedArc+Icon"/>
    <dgm:cxn modelId="{F3FA95CB-EF34-4BB6-85A9-FA221DC287A1}" type="presOf" srcId="{DDF6AD9C-B014-4CA7-9F33-8FA339927ABE}" destId="{C3681C91-221C-4846-B114-C52B2ECF6DDC}" srcOrd="0" destOrd="0" presId="urn:diagrams.loki3.com/TabbedArc+Icon"/>
    <dgm:cxn modelId="{0CBCFB68-A67A-4F78-926C-1B1E2EFC4AA9}" type="presOf" srcId="{B9B91883-A50A-4678-9EBE-6E48C5FC03CC}" destId="{EF2A557D-F969-48E8-8FE3-FAA4A127755D}" srcOrd="0" destOrd="0" presId="urn:diagrams.loki3.com/TabbedArc+Icon"/>
    <dgm:cxn modelId="{F1A3D983-8077-49FB-92F2-6E8AFB83D7FF}" srcId="{DDF6AD9C-B014-4CA7-9F33-8FA339927ABE}" destId="{396A9653-3B77-444A-90E6-9EE09FC8D4EF}" srcOrd="0" destOrd="0" parTransId="{72C2219B-6D5F-468A-993A-F9C7DD0F2862}" sibTransId="{BEB6AA82-881D-4E05-A0D2-EFB40906BBAB}"/>
    <dgm:cxn modelId="{AE769B9E-CA3D-45C3-89F8-83CC6D79F0A8}" type="presParOf" srcId="{C3681C91-221C-4846-B114-C52B2ECF6DDC}" destId="{94929CE3-F52D-40D9-B57E-494BD30B01BC}" srcOrd="0" destOrd="0" presId="urn:diagrams.loki3.com/TabbedArc+Icon"/>
    <dgm:cxn modelId="{7BC38355-60F9-49F0-BA7D-247D0F201128}" type="presParOf" srcId="{C3681C91-221C-4846-B114-C52B2ECF6DDC}" destId="{8F53C214-0774-4AE4-BD5D-6C20455132FB}" srcOrd="1" destOrd="0" presId="urn:diagrams.loki3.com/TabbedArc+Icon"/>
    <dgm:cxn modelId="{3D8E8C08-81DF-40BE-B838-7E1951464686}" type="presParOf" srcId="{C3681C91-221C-4846-B114-C52B2ECF6DDC}" destId="{EF2A557D-F969-48E8-8FE3-FAA4A127755D}" srcOrd="2" destOrd="0" presId="urn:diagrams.loki3.com/TabbedArc+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A8F7C19-A610-4D25-B17D-699644117D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64E60AD-6914-490C-B248-EF4482302201}">
      <dgm:prSet phldrT="[Text]"/>
      <dgm:spPr/>
      <dgm:t>
        <a:bodyPr/>
        <a:lstStyle/>
        <a:p>
          <a:pPr algn="r" rtl="1"/>
          <a:r>
            <a:rPr lang="ar-LB" b="1" dirty="0" smtClean="0"/>
            <a:t>ورشة عمل إقليمية حول المبادئ التوجيهية  في كانون الثاني 2019 </a:t>
          </a:r>
          <a:endParaRPr lang="en-US" dirty="0"/>
        </a:p>
      </dgm:t>
    </dgm:pt>
    <dgm:pt modelId="{1DCD843E-2F2C-4054-915C-1028E8400B02}" type="parTrans" cxnId="{383505FC-3D5D-429B-88BB-B03B96F2E7D9}">
      <dgm:prSet/>
      <dgm:spPr/>
      <dgm:t>
        <a:bodyPr/>
        <a:lstStyle/>
        <a:p>
          <a:endParaRPr lang="en-US"/>
        </a:p>
      </dgm:t>
    </dgm:pt>
    <dgm:pt modelId="{F0339A7A-B162-49CC-9A51-7C40E1772804}" type="sibTrans" cxnId="{383505FC-3D5D-429B-88BB-B03B96F2E7D9}">
      <dgm:prSet/>
      <dgm:spPr/>
      <dgm:t>
        <a:bodyPr/>
        <a:lstStyle/>
        <a:p>
          <a:endParaRPr lang="en-US"/>
        </a:p>
      </dgm:t>
    </dgm:pt>
    <dgm:pt modelId="{E7BE8D2B-015A-4A0F-986C-613B9079D680}">
      <dgm:prSet phldrT="[Text]"/>
      <dgm:spPr/>
      <dgm:t>
        <a:bodyPr/>
        <a:lstStyle/>
        <a:p>
          <a:pPr algn="r" rtl="1"/>
          <a:r>
            <a:rPr lang="ar-LB" b="1" dirty="0" smtClean="0"/>
            <a:t>تسليم التقارير في ايار \ مايو 2019</a:t>
          </a:r>
          <a:r>
            <a:rPr lang="ar-LB" dirty="0" smtClean="0"/>
            <a:t> </a:t>
          </a:r>
          <a:endParaRPr lang="en-US" dirty="0"/>
        </a:p>
      </dgm:t>
    </dgm:pt>
    <dgm:pt modelId="{D2B8F94D-7EBD-4024-B353-0A3E9224AABE}" type="parTrans" cxnId="{68B86821-F9AB-4E1C-8DE3-000A756CE5B1}">
      <dgm:prSet/>
      <dgm:spPr/>
      <dgm:t>
        <a:bodyPr/>
        <a:lstStyle/>
        <a:p>
          <a:endParaRPr lang="en-US"/>
        </a:p>
      </dgm:t>
    </dgm:pt>
    <dgm:pt modelId="{CDC2546F-A92B-46DC-9C01-BA495AE316A7}" type="sibTrans" cxnId="{68B86821-F9AB-4E1C-8DE3-000A756CE5B1}">
      <dgm:prSet/>
      <dgm:spPr/>
      <dgm:t>
        <a:bodyPr/>
        <a:lstStyle/>
        <a:p>
          <a:endParaRPr lang="en-US"/>
        </a:p>
      </dgm:t>
    </dgm:pt>
    <dgm:pt modelId="{0B4BD0D9-58AB-450A-AD27-A966529AE6D0}">
      <dgm:prSet phldrT="[Text]"/>
      <dgm:spPr/>
      <dgm:t>
        <a:bodyPr/>
        <a:lstStyle/>
        <a:p>
          <a:pPr algn="r" rtl="1"/>
          <a:r>
            <a:rPr lang="ar-LB" b="0" i="0" dirty="0" smtClean="0"/>
            <a:t>اجتماع فريق خبراء لمراجعة التقرير الإقليمي في سبتمر 2019 </a:t>
          </a:r>
          <a:endParaRPr lang="en-US" dirty="0"/>
        </a:p>
      </dgm:t>
    </dgm:pt>
    <dgm:pt modelId="{903306F3-534A-44D1-82AE-2D3AD72C9E70}" type="parTrans" cxnId="{4C075180-6154-4352-B855-697768DE8A37}">
      <dgm:prSet/>
      <dgm:spPr/>
      <dgm:t>
        <a:bodyPr/>
        <a:lstStyle/>
        <a:p>
          <a:endParaRPr lang="en-US"/>
        </a:p>
      </dgm:t>
    </dgm:pt>
    <dgm:pt modelId="{203257A8-971F-45FE-BB8D-8399DC2B96C0}" type="sibTrans" cxnId="{4C075180-6154-4352-B855-697768DE8A37}">
      <dgm:prSet/>
      <dgm:spPr/>
      <dgm:t>
        <a:bodyPr/>
        <a:lstStyle/>
        <a:p>
          <a:endParaRPr lang="en-US"/>
        </a:p>
      </dgm:t>
    </dgm:pt>
    <dgm:pt modelId="{A14C5C2B-97E2-4E95-95C0-E1D7A9899F4D}" type="pres">
      <dgm:prSet presAssocID="{AA8F7C19-A610-4D25-B17D-699644117DFD}" presName="linear" presStyleCnt="0">
        <dgm:presLayoutVars>
          <dgm:dir/>
          <dgm:animLvl val="lvl"/>
          <dgm:resizeHandles val="exact"/>
        </dgm:presLayoutVars>
      </dgm:prSet>
      <dgm:spPr/>
      <dgm:t>
        <a:bodyPr/>
        <a:lstStyle/>
        <a:p>
          <a:endParaRPr lang="en-US"/>
        </a:p>
      </dgm:t>
    </dgm:pt>
    <dgm:pt modelId="{8E3AB863-2ED3-4CA9-916A-4581AAEB43FB}" type="pres">
      <dgm:prSet presAssocID="{364E60AD-6914-490C-B248-EF4482302201}" presName="parentLin" presStyleCnt="0"/>
      <dgm:spPr/>
    </dgm:pt>
    <dgm:pt modelId="{1F862E3A-9EC2-4EED-91DB-DD45B61937D5}" type="pres">
      <dgm:prSet presAssocID="{364E60AD-6914-490C-B248-EF4482302201}" presName="parentLeftMargin" presStyleLbl="node1" presStyleIdx="0" presStyleCnt="3"/>
      <dgm:spPr/>
      <dgm:t>
        <a:bodyPr/>
        <a:lstStyle/>
        <a:p>
          <a:endParaRPr lang="en-US"/>
        </a:p>
      </dgm:t>
    </dgm:pt>
    <dgm:pt modelId="{FA26A292-77F2-4B4F-A3D6-44D91258CF16}" type="pres">
      <dgm:prSet presAssocID="{364E60AD-6914-490C-B248-EF4482302201}" presName="parentText" presStyleLbl="node1" presStyleIdx="0" presStyleCnt="3">
        <dgm:presLayoutVars>
          <dgm:chMax val="0"/>
          <dgm:bulletEnabled val="1"/>
        </dgm:presLayoutVars>
      </dgm:prSet>
      <dgm:spPr/>
      <dgm:t>
        <a:bodyPr/>
        <a:lstStyle/>
        <a:p>
          <a:endParaRPr lang="en-US"/>
        </a:p>
      </dgm:t>
    </dgm:pt>
    <dgm:pt modelId="{B1F384E1-D4C2-4784-8E83-7A21B20DBAD2}" type="pres">
      <dgm:prSet presAssocID="{364E60AD-6914-490C-B248-EF4482302201}" presName="negativeSpace" presStyleCnt="0"/>
      <dgm:spPr/>
    </dgm:pt>
    <dgm:pt modelId="{22E2B5C6-9099-4C91-AB2F-0FC4E8B218F6}" type="pres">
      <dgm:prSet presAssocID="{364E60AD-6914-490C-B248-EF4482302201}" presName="childText" presStyleLbl="conFgAcc1" presStyleIdx="0" presStyleCnt="3">
        <dgm:presLayoutVars>
          <dgm:bulletEnabled val="1"/>
        </dgm:presLayoutVars>
      </dgm:prSet>
      <dgm:spPr/>
    </dgm:pt>
    <dgm:pt modelId="{0134FA8A-51AA-4B34-B09A-26083EAC2186}" type="pres">
      <dgm:prSet presAssocID="{F0339A7A-B162-49CC-9A51-7C40E1772804}" presName="spaceBetweenRectangles" presStyleCnt="0"/>
      <dgm:spPr/>
    </dgm:pt>
    <dgm:pt modelId="{83EEDDE5-35CF-46C8-945E-6E4D1CB3AAB3}" type="pres">
      <dgm:prSet presAssocID="{E7BE8D2B-015A-4A0F-986C-613B9079D680}" presName="parentLin" presStyleCnt="0"/>
      <dgm:spPr/>
    </dgm:pt>
    <dgm:pt modelId="{EABCAC6E-70D3-4BE1-9C53-82AFE3FE302D}" type="pres">
      <dgm:prSet presAssocID="{E7BE8D2B-015A-4A0F-986C-613B9079D680}" presName="parentLeftMargin" presStyleLbl="node1" presStyleIdx="0" presStyleCnt="3"/>
      <dgm:spPr/>
      <dgm:t>
        <a:bodyPr/>
        <a:lstStyle/>
        <a:p>
          <a:endParaRPr lang="en-US"/>
        </a:p>
      </dgm:t>
    </dgm:pt>
    <dgm:pt modelId="{C2B83A2D-497B-4BB6-8BC3-B219DD2B08E0}" type="pres">
      <dgm:prSet presAssocID="{E7BE8D2B-015A-4A0F-986C-613B9079D680}" presName="parentText" presStyleLbl="node1" presStyleIdx="1" presStyleCnt="3">
        <dgm:presLayoutVars>
          <dgm:chMax val="0"/>
          <dgm:bulletEnabled val="1"/>
        </dgm:presLayoutVars>
      </dgm:prSet>
      <dgm:spPr/>
      <dgm:t>
        <a:bodyPr/>
        <a:lstStyle/>
        <a:p>
          <a:endParaRPr lang="en-US"/>
        </a:p>
      </dgm:t>
    </dgm:pt>
    <dgm:pt modelId="{709A0927-9285-4EBD-9DE9-3CF4B3A6262F}" type="pres">
      <dgm:prSet presAssocID="{E7BE8D2B-015A-4A0F-986C-613B9079D680}" presName="negativeSpace" presStyleCnt="0"/>
      <dgm:spPr/>
    </dgm:pt>
    <dgm:pt modelId="{06438E8A-5420-4B9F-8828-A017A15D7559}" type="pres">
      <dgm:prSet presAssocID="{E7BE8D2B-015A-4A0F-986C-613B9079D680}" presName="childText" presStyleLbl="conFgAcc1" presStyleIdx="1" presStyleCnt="3" custScaleX="64496">
        <dgm:presLayoutVars>
          <dgm:bulletEnabled val="1"/>
        </dgm:presLayoutVars>
      </dgm:prSet>
      <dgm:spPr/>
    </dgm:pt>
    <dgm:pt modelId="{474107B4-30C3-41D2-B32C-76055C858AFB}" type="pres">
      <dgm:prSet presAssocID="{CDC2546F-A92B-46DC-9C01-BA495AE316A7}" presName="spaceBetweenRectangles" presStyleCnt="0"/>
      <dgm:spPr/>
    </dgm:pt>
    <dgm:pt modelId="{FF9BF226-6704-4AF2-A6AD-6DAF1D6C3378}" type="pres">
      <dgm:prSet presAssocID="{0B4BD0D9-58AB-450A-AD27-A966529AE6D0}" presName="parentLin" presStyleCnt="0"/>
      <dgm:spPr/>
    </dgm:pt>
    <dgm:pt modelId="{822AB91B-94EC-486D-9C75-D36AE79B472A}" type="pres">
      <dgm:prSet presAssocID="{0B4BD0D9-58AB-450A-AD27-A966529AE6D0}" presName="parentLeftMargin" presStyleLbl="node1" presStyleIdx="1" presStyleCnt="3"/>
      <dgm:spPr/>
      <dgm:t>
        <a:bodyPr/>
        <a:lstStyle/>
        <a:p>
          <a:endParaRPr lang="en-US"/>
        </a:p>
      </dgm:t>
    </dgm:pt>
    <dgm:pt modelId="{0733BD29-7D99-4319-A542-B78413E61F34}" type="pres">
      <dgm:prSet presAssocID="{0B4BD0D9-58AB-450A-AD27-A966529AE6D0}" presName="parentText" presStyleLbl="node1" presStyleIdx="2" presStyleCnt="3">
        <dgm:presLayoutVars>
          <dgm:chMax val="0"/>
          <dgm:bulletEnabled val="1"/>
        </dgm:presLayoutVars>
      </dgm:prSet>
      <dgm:spPr/>
      <dgm:t>
        <a:bodyPr/>
        <a:lstStyle/>
        <a:p>
          <a:endParaRPr lang="en-US"/>
        </a:p>
      </dgm:t>
    </dgm:pt>
    <dgm:pt modelId="{3807EE78-2B49-4810-8FA6-B65761E82833}" type="pres">
      <dgm:prSet presAssocID="{0B4BD0D9-58AB-450A-AD27-A966529AE6D0}" presName="negativeSpace" presStyleCnt="0"/>
      <dgm:spPr/>
    </dgm:pt>
    <dgm:pt modelId="{D5781ABE-2A49-4780-99EE-A2B036A64D6E}" type="pres">
      <dgm:prSet presAssocID="{0B4BD0D9-58AB-450A-AD27-A966529AE6D0}" presName="childText" presStyleLbl="conFgAcc1" presStyleIdx="2" presStyleCnt="3">
        <dgm:presLayoutVars>
          <dgm:bulletEnabled val="1"/>
        </dgm:presLayoutVars>
      </dgm:prSet>
      <dgm:spPr/>
    </dgm:pt>
  </dgm:ptLst>
  <dgm:cxnLst>
    <dgm:cxn modelId="{383505FC-3D5D-429B-88BB-B03B96F2E7D9}" srcId="{AA8F7C19-A610-4D25-B17D-699644117DFD}" destId="{364E60AD-6914-490C-B248-EF4482302201}" srcOrd="0" destOrd="0" parTransId="{1DCD843E-2F2C-4054-915C-1028E8400B02}" sibTransId="{F0339A7A-B162-49CC-9A51-7C40E1772804}"/>
    <dgm:cxn modelId="{F1693474-1A6F-4D3B-BAAA-96D8E145253A}" type="presOf" srcId="{AA8F7C19-A610-4D25-B17D-699644117DFD}" destId="{A14C5C2B-97E2-4E95-95C0-E1D7A9899F4D}" srcOrd="0" destOrd="0" presId="urn:microsoft.com/office/officeart/2005/8/layout/list1"/>
    <dgm:cxn modelId="{9DFF0326-2635-4182-A32F-699E0D96AE06}" type="presOf" srcId="{0B4BD0D9-58AB-450A-AD27-A966529AE6D0}" destId="{0733BD29-7D99-4319-A542-B78413E61F34}" srcOrd="1" destOrd="0" presId="urn:microsoft.com/office/officeart/2005/8/layout/list1"/>
    <dgm:cxn modelId="{B44C90C6-B35E-4FAA-B0FE-F32E33EC52E5}" type="presOf" srcId="{E7BE8D2B-015A-4A0F-986C-613B9079D680}" destId="{C2B83A2D-497B-4BB6-8BC3-B219DD2B08E0}" srcOrd="1" destOrd="0" presId="urn:microsoft.com/office/officeart/2005/8/layout/list1"/>
    <dgm:cxn modelId="{F12E1E95-FDF2-474D-9415-1DDA84D76204}" type="presOf" srcId="{364E60AD-6914-490C-B248-EF4482302201}" destId="{1F862E3A-9EC2-4EED-91DB-DD45B61937D5}" srcOrd="0" destOrd="0" presId="urn:microsoft.com/office/officeart/2005/8/layout/list1"/>
    <dgm:cxn modelId="{B80DC6FD-189B-4036-9393-CA28ADB10C4E}" type="presOf" srcId="{364E60AD-6914-490C-B248-EF4482302201}" destId="{FA26A292-77F2-4B4F-A3D6-44D91258CF16}" srcOrd="1" destOrd="0" presId="urn:microsoft.com/office/officeart/2005/8/layout/list1"/>
    <dgm:cxn modelId="{68B86821-F9AB-4E1C-8DE3-000A756CE5B1}" srcId="{AA8F7C19-A610-4D25-B17D-699644117DFD}" destId="{E7BE8D2B-015A-4A0F-986C-613B9079D680}" srcOrd="1" destOrd="0" parTransId="{D2B8F94D-7EBD-4024-B353-0A3E9224AABE}" sibTransId="{CDC2546F-A92B-46DC-9C01-BA495AE316A7}"/>
    <dgm:cxn modelId="{4C075180-6154-4352-B855-697768DE8A37}" srcId="{AA8F7C19-A610-4D25-B17D-699644117DFD}" destId="{0B4BD0D9-58AB-450A-AD27-A966529AE6D0}" srcOrd="2" destOrd="0" parTransId="{903306F3-534A-44D1-82AE-2D3AD72C9E70}" sibTransId="{203257A8-971F-45FE-BB8D-8399DC2B96C0}"/>
    <dgm:cxn modelId="{0B36AAF6-759F-4626-A65E-1063DF82141B}" type="presOf" srcId="{0B4BD0D9-58AB-450A-AD27-A966529AE6D0}" destId="{822AB91B-94EC-486D-9C75-D36AE79B472A}" srcOrd="0" destOrd="0" presId="urn:microsoft.com/office/officeart/2005/8/layout/list1"/>
    <dgm:cxn modelId="{2F64196B-87A3-4FE6-B55B-055D8DA1B74C}" type="presOf" srcId="{E7BE8D2B-015A-4A0F-986C-613B9079D680}" destId="{EABCAC6E-70D3-4BE1-9C53-82AFE3FE302D}" srcOrd="0" destOrd="0" presId="urn:microsoft.com/office/officeart/2005/8/layout/list1"/>
    <dgm:cxn modelId="{D012F719-B4F1-4553-B783-80727B2FB791}" type="presParOf" srcId="{A14C5C2B-97E2-4E95-95C0-E1D7A9899F4D}" destId="{8E3AB863-2ED3-4CA9-916A-4581AAEB43FB}" srcOrd="0" destOrd="0" presId="urn:microsoft.com/office/officeart/2005/8/layout/list1"/>
    <dgm:cxn modelId="{B21633F6-A4C5-486B-8FA4-AC6A593D5B58}" type="presParOf" srcId="{8E3AB863-2ED3-4CA9-916A-4581AAEB43FB}" destId="{1F862E3A-9EC2-4EED-91DB-DD45B61937D5}" srcOrd="0" destOrd="0" presId="urn:microsoft.com/office/officeart/2005/8/layout/list1"/>
    <dgm:cxn modelId="{9C89ACCA-72D5-417F-B13C-82E4046A4503}" type="presParOf" srcId="{8E3AB863-2ED3-4CA9-916A-4581AAEB43FB}" destId="{FA26A292-77F2-4B4F-A3D6-44D91258CF16}" srcOrd="1" destOrd="0" presId="urn:microsoft.com/office/officeart/2005/8/layout/list1"/>
    <dgm:cxn modelId="{FB9253D7-879A-4EFC-8ADE-F4B4EE101710}" type="presParOf" srcId="{A14C5C2B-97E2-4E95-95C0-E1D7A9899F4D}" destId="{B1F384E1-D4C2-4784-8E83-7A21B20DBAD2}" srcOrd="1" destOrd="0" presId="urn:microsoft.com/office/officeart/2005/8/layout/list1"/>
    <dgm:cxn modelId="{630E50D3-5DDB-4EB0-87EE-35F9279E8B0E}" type="presParOf" srcId="{A14C5C2B-97E2-4E95-95C0-E1D7A9899F4D}" destId="{22E2B5C6-9099-4C91-AB2F-0FC4E8B218F6}" srcOrd="2" destOrd="0" presId="urn:microsoft.com/office/officeart/2005/8/layout/list1"/>
    <dgm:cxn modelId="{4B324FE2-BB5C-4785-83A9-CC79497ADA74}" type="presParOf" srcId="{A14C5C2B-97E2-4E95-95C0-E1D7A9899F4D}" destId="{0134FA8A-51AA-4B34-B09A-26083EAC2186}" srcOrd="3" destOrd="0" presId="urn:microsoft.com/office/officeart/2005/8/layout/list1"/>
    <dgm:cxn modelId="{3CA8B66E-6ED7-4444-B1A1-BCE6BF56E1C0}" type="presParOf" srcId="{A14C5C2B-97E2-4E95-95C0-E1D7A9899F4D}" destId="{83EEDDE5-35CF-46C8-945E-6E4D1CB3AAB3}" srcOrd="4" destOrd="0" presId="urn:microsoft.com/office/officeart/2005/8/layout/list1"/>
    <dgm:cxn modelId="{D41320A2-4E8F-4735-A4D4-C1C6D745302C}" type="presParOf" srcId="{83EEDDE5-35CF-46C8-945E-6E4D1CB3AAB3}" destId="{EABCAC6E-70D3-4BE1-9C53-82AFE3FE302D}" srcOrd="0" destOrd="0" presId="urn:microsoft.com/office/officeart/2005/8/layout/list1"/>
    <dgm:cxn modelId="{6BE38EB0-21C5-45E3-A7CA-3A55426E39F1}" type="presParOf" srcId="{83EEDDE5-35CF-46C8-945E-6E4D1CB3AAB3}" destId="{C2B83A2D-497B-4BB6-8BC3-B219DD2B08E0}" srcOrd="1" destOrd="0" presId="urn:microsoft.com/office/officeart/2005/8/layout/list1"/>
    <dgm:cxn modelId="{7EA0CC25-70BC-4256-99A2-7ED3D438D21B}" type="presParOf" srcId="{A14C5C2B-97E2-4E95-95C0-E1D7A9899F4D}" destId="{709A0927-9285-4EBD-9DE9-3CF4B3A6262F}" srcOrd="5" destOrd="0" presId="urn:microsoft.com/office/officeart/2005/8/layout/list1"/>
    <dgm:cxn modelId="{5693836A-55C9-4DCC-BDEB-6B3E5D9D8418}" type="presParOf" srcId="{A14C5C2B-97E2-4E95-95C0-E1D7A9899F4D}" destId="{06438E8A-5420-4B9F-8828-A017A15D7559}" srcOrd="6" destOrd="0" presId="urn:microsoft.com/office/officeart/2005/8/layout/list1"/>
    <dgm:cxn modelId="{9B3CD1D4-8D32-48B4-8646-5FCCAB65277C}" type="presParOf" srcId="{A14C5C2B-97E2-4E95-95C0-E1D7A9899F4D}" destId="{474107B4-30C3-41D2-B32C-76055C858AFB}" srcOrd="7" destOrd="0" presId="urn:microsoft.com/office/officeart/2005/8/layout/list1"/>
    <dgm:cxn modelId="{7F327599-1B72-48FD-9A3D-56011DF247FF}" type="presParOf" srcId="{A14C5C2B-97E2-4E95-95C0-E1D7A9899F4D}" destId="{FF9BF226-6704-4AF2-A6AD-6DAF1D6C3378}" srcOrd="8" destOrd="0" presId="urn:microsoft.com/office/officeart/2005/8/layout/list1"/>
    <dgm:cxn modelId="{E1CB6B83-A4CF-4253-A444-BD1B6B57707A}" type="presParOf" srcId="{FF9BF226-6704-4AF2-A6AD-6DAF1D6C3378}" destId="{822AB91B-94EC-486D-9C75-D36AE79B472A}" srcOrd="0" destOrd="0" presId="urn:microsoft.com/office/officeart/2005/8/layout/list1"/>
    <dgm:cxn modelId="{DEBC18E0-FD65-4869-B5DF-D8C268CBACE1}" type="presParOf" srcId="{FF9BF226-6704-4AF2-A6AD-6DAF1D6C3378}" destId="{0733BD29-7D99-4319-A542-B78413E61F34}" srcOrd="1" destOrd="0" presId="urn:microsoft.com/office/officeart/2005/8/layout/list1"/>
    <dgm:cxn modelId="{A409383C-2116-42B1-8653-251C565BCE9E}" type="presParOf" srcId="{A14C5C2B-97E2-4E95-95C0-E1D7A9899F4D}" destId="{3807EE78-2B49-4810-8FA6-B65761E82833}" srcOrd="9" destOrd="0" presId="urn:microsoft.com/office/officeart/2005/8/layout/list1"/>
    <dgm:cxn modelId="{26D2AA37-430F-4F43-9402-364BDF3E468E}" type="presParOf" srcId="{A14C5C2B-97E2-4E95-95C0-E1D7A9899F4D}" destId="{D5781ABE-2A49-4780-99EE-A2B036A64D6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19E1E9-D17D-427B-9D97-BA7C7908283D}" type="doc">
      <dgm:prSet loTypeId="urn:microsoft.com/office/officeart/2005/8/layout/hList7" loCatId="list" qsTypeId="urn:microsoft.com/office/officeart/2005/8/quickstyle/simple1" qsCatId="simple" csTypeId="urn:microsoft.com/office/officeart/2005/8/colors/accent1_2" csCatId="accent1" phldr="1"/>
      <dgm:spPr/>
    </dgm:pt>
    <dgm:pt modelId="{46292951-7FC2-428A-A7C0-75BE485A460B}">
      <dgm:prSet phldrT="[Text]" custT="1"/>
      <dgm:spPr/>
      <dgm:t>
        <a:bodyPr/>
        <a:lstStyle/>
        <a:p>
          <a:r>
            <a:rPr lang="ar-LB" sz="2400" dirty="0" smtClean="0"/>
            <a:t>تقييم </a:t>
          </a:r>
          <a:r>
            <a:rPr lang="ar-SA" sz="2400" dirty="0" smtClean="0"/>
            <a:t>التقدم المحرز في تنفيذ وتحديد التحديات التي ظهرت.</a:t>
          </a:r>
          <a:endParaRPr lang="en-US" sz="2400" dirty="0"/>
        </a:p>
      </dgm:t>
    </dgm:pt>
    <dgm:pt modelId="{5D8F8D77-393C-490E-98E0-EAFE43CF1BE1}" type="parTrans" cxnId="{A9E0F0C1-088B-4D41-8CAB-5D06181F032C}">
      <dgm:prSet/>
      <dgm:spPr/>
      <dgm:t>
        <a:bodyPr/>
        <a:lstStyle/>
        <a:p>
          <a:endParaRPr lang="en-US"/>
        </a:p>
      </dgm:t>
    </dgm:pt>
    <dgm:pt modelId="{7D26ABBA-2CE9-4015-8F15-1422CBC51525}" type="sibTrans" cxnId="{A9E0F0C1-088B-4D41-8CAB-5D06181F032C}">
      <dgm:prSet/>
      <dgm:spPr/>
      <dgm:t>
        <a:bodyPr/>
        <a:lstStyle/>
        <a:p>
          <a:endParaRPr lang="en-US"/>
        </a:p>
      </dgm:t>
    </dgm:pt>
    <dgm:pt modelId="{787589B0-9ECA-4F37-B49D-98082BB893C2}">
      <dgm:prSet phldrT="[Text]" custT="1"/>
      <dgm:spPr/>
      <dgm:t>
        <a:bodyPr/>
        <a:lstStyle/>
        <a:p>
          <a:r>
            <a:rPr lang="ar-LB" sz="2400" dirty="0" smtClean="0"/>
            <a:t>تقييم </a:t>
          </a:r>
          <a:r>
            <a:rPr lang="ar-SA" sz="2400" dirty="0" smtClean="0"/>
            <a:t>الإنجازات وتحد</a:t>
          </a:r>
          <a:r>
            <a:rPr lang="ar-LB" sz="2400" dirty="0" smtClean="0"/>
            <a:t>ي</a:t>
          </a:r>
          <a:r>
            <a:rPr lang="ar-SA" sz="2400" dirty="0" smtClean="0"/>
            <a:t>د الثغرات والعوائق وتوض</a:t>
          </a:r>
          <a:r>
            <a:rPr lang="ar-LB" sz="2400" dirty="0" smtClean="0"/>
            <a:t>ي</a:t>
          </a:r>
          <a:r>
            <a:rPr lang="ar-SA" sz="2400" dirty="0" smtClean="0"/>
            <a:t>ح الإستراتيجيات لمواج</a:t>
          </a:r>
          <a:r>
            <a:rPr lang="ar-LB" sz="2400" dirty="0" smtClean="0"/>
            <a:t>تها</a:t>
          </a:r>
          <a:r>
            <a:rPr lang="ar-SA" sz="2400" dirty="0" smtClean="0"/>
            <a:t>. </a:t>
          </a:r>
          <a:endParaRPr lang="en-US" sz="2400" dirty="0"/>
        </a:p>
      </dgm:t>
    </dgm:pt>
    <dgm:pt modelId="{B0AEC403-5A64-4D0A-B819-E08216D15614}" type="parTrans" cxnId="{EBF4183F-6C8D-4BB9-B21E-805532BDDF1F}">
      <dgm:prSet/>
      <dgm:spPr/>
      <dgm:t>
        <a:bodyPr/>
        <a:lstStyle/>
        <a:p>
          <a:endParaRPr lang="en-US"/>
        </a:p>
      </dgm:t>
    </dgm:pt>
    <dgm:pt modelId="{102A854B-2CE5-47CC-9B30-A66573B46F7A}" type="sibTrans" cxnId="{EBF4183F-6C8D-4BB9-B21E-805532BDDF1F}">
      <dgm:prSet/>
      <dgm:spPr/>
      <dgm:t>
        <a:bodyPr/>
        <a:lstStyle/>
        <a:p>
          <a:endParaRPr lang="en-US"/>
        </a:p>
      </dgm:t>
    </dgm:pt>
    <dgm:pt modelId="{4FBAFCD2-61CD-496F-BC44-0F8F3AD8EBE2}">
      <dgm:prSet phldrT="[Text]" custT="1"/>
      <dgm:spPr/>
      <dgm:t>
        <a:bodyPr/>
        <a:lstStyle/>
        <a:p>
          <a:r>
            <a:rPr lang="ar-SA" sz="2400" dirty="0" smtClean="0"/>
            <a:t>تجديد الالتزام وتوضيح مجموعة الإجراءات ذات الأولوية، مع الجداول الزمنية والجهات الفعالة والموارد اللازمة لتنفيذها. </a:t>
          </a:r>
          <a:endParaRPr lang="en-US" sz="2400" dirty="0"/>
        </a:p>
      </dgm:t>
    </dgm:pt>
    <dgm:pt modelId="{5A2AE04B-C37D-437A-9491-73500DD4F83E}" type="parTrans" cxnId="{A6B8B422-1C32-49E4-8DFC-24626E81A0B6}">
      <dgm:prSet/>
      <dgm:spPr/>
      <dgm:t>
        <a:bodyPr/>
        <a:lstStyle/>
        <a:p>
          <a:endParaRPr lang="en-US"/>
        </a:p>
      </dgm:t>
    </dgm:pt>
    <dgm:pt modelId="{07E14C0C-734E-428C-A20E-A4BB509CEE1A}" type="sibTrans" cxnId="{A6B8B422-1C32-49E4-8DFC-24626E81A0B6}">
      <dgm:prSet/>
      <dgm:spPr/>
      <dgm:t>
        <a:bodyPr/>
        <a:lstStyle/>
        <a:p>
          <a:endParaRPr lang="en-US"/>
        </a:p>
      </dgm:t>
    </dgm:pt>
    <dgm:pt modelId="{C7C87D75-67D3-4832-94BB-1DC015A42E0E}" type="pres">
      <dgm:prSet presAssocID="{3C19E1E9-D17D-427B-9D97-BA7C7908283D}" presName="Name0" presStyleCnt="0">
        <dgm:presLayoutVars>
          <dgm:dir/>
          <dgm:resizeHandles val="exact"/>
        </dgm:presLayoutVars>
      </dgm:prSet>
      <dgm:spPr/>
    </dgm:pt>
    <dgm:pt modelId="{45193D00-F408-4D0A-840B-4BAC1530BB72}" type="pres">
      <dgm:prSet presAssocID="{3C19E1E9-D17D-427B-9D97-BA7C7908283D}" presName="fgShape" presStyleLbl="fgShp" presStyleIdx="0" presStyleCnt="1"/>
      <dgm:spPr/>
    </dgm:pt>
    <dgm:pt modelId="{80FA4604-073E-48B6-AE0B-A1BEFBD496BA}" type="pres">
      <dgm:prSet presAssocID="{3C19E1E9-D17D-427B-9D97-BA7C7908283D}" presName="linComp" presStyleCnt="0"/>
      <dgm:spPr/>
    </dgm:pt>
    <dgm:pt modelId="{0594D067-527E-4DE9-9177-3E6AFF5B481A}" type="pres">
      <dgm:prSet presAssocID="{46292951-7FC2-428A-A7C0-75BE485A460B}" presName="compNode" presStyleCnt="0"/>
      <dgm:spPr/>
    </dgm:pt>
    <dgm:pt modelId="{858AD435-E21E-448E-93DB-061E967487DC}" type="pres">
      <dgm:prSet presAssocID="{46292951-7FC2-428A-A7C0-75BE485A460B}" presName="bkgdShape" presStyleLbl="node1" presStyleIdx="0" presStyleCnt="3"/>
      <dgm:spPr/>
      <dgm:t>
        <a:bodyPr/>
        <a:lstStyle/>
        <a:p>
          <a:endParaRPr lang="en-US"/>
        </a:p>
      </dgm:t>
    </dgm:pt>
    <dgm:pt modelId="{11D1FD01-B7CE-4995-9131-6527D4651AC8}" type="pres">
      <dgm:prSet presAssocID="{46292951-7FC2-428A-A7C0-75BE485A460B}" presName="nodeTx" presStyleLbl="node1" presStyleIdx="0" presStyleCnt="3">
        <dgm:presLayoutVars>
          <dgm:bulletEnabled val="1"/>
        </dgm:presLayoutVars>
      </dgm:prSet>
      <dgm:spPr/>
      <dgm:t>
        <a:bodyPr/>
        <a:lstStyle/>
        <a:p>
          <a:endParaRPr lang="en-US"/>
        </a:p>
      </dgm:t>
    </dgm:pt>
    <dgm:pt modelId="{33EEC9AB-B8BB-4DBF-B52D-166F1747C020}" type="pres">
      <dgm:prSet presAssocID="{46292951-7FC2-428A-A7C0-75BE485A460B}" presName="invisiNode" presStyleLbl="node1" presStyleIdx="0" presStyleCnt="3"/>
      <dgm:spPr/>
    </dgm:pt>
    <dgm:pt modelId="{C3012FB7-C8BB-4469-82F3-14015B9BEF06}" type="pres">
      <dgm:prSet presAssocID="{46292951-7FC2-428A-A7C0-75BE485A460B}" presName="imagNode" presStyleLbl="fgImgPlace1" presStyleIdx="0" presStyleCnt="3"/>
      <dgm:spPr/>
    </dgm:pt>
    <dgm:pt modelId="{F2610A90-522D-45F8-B037-D53EDD4E8A37}" type="pres">
      <dgm:prSet presAssocID="{7D26ABBA-2CE9-4015-8F15-1422CBC51525}" presName="sibTrans" presStyleLbl="sibTrans2D1" presStyleIdx="0" presStyleCnt="0"/>
      <dgm:spPr/>
      <dgm:t>
        <a:bodyPr/>
        <a:lstStyle/>
        <a:p>
          <a:endParaRPr lang="en-US"/>
        </a:p>
      </dgm:t>
    </dgm:pt>
    <dgm:pt modelId="{7C2AD324-A87C-465E-B772-F75FAE61D19F}" type="pres">
      <dgm:prSet presAssocID="{787589B0-9ECA-4F37-B49D-98082BB893C2}" presName="compNode" presStyleCnt="0"/>
      <dgm:spPr/>
    </dgm:pt>
    <dgm:pt modelId="{424C1605-092A-450B-B05F-4ECE123E568A}" type="pres">
      <dgm:prSet presAssocID="{787589B0-9ECA-4F37-B49D-98082BB893C2}" presName="bkgdShape" presStyleLbl="node1" presStyleIdx="1" presStyleCnt="3"/>
      <dgm:spPr/>
      <dgm:t>
        <a:bodyPr/>
        <a:lstStyle/>
        <a:p>
          <a:endParaRPr lang="en-US"/>
        </a:p>
      </dgm:t>
    </dgm:pt>
    <dgm:pt modelId="{CA6D07FE-B5B6-406D-8677-56FC0F964681}" type="pres">
      <dgm:prSet presAssocID="{787589B0-9ECA-4F37-B49D-98082BB893C2}" presName="nodeTx" presStyleLbl="node1" presStyleIdx="1" presStyleCnt="3">
        <dgm:presLayoutVars>
          <dgm:bulletEnabled val="1"/>
        </dgm:presLayoutVars>
      </dgm:prSet>
      <dgm:spPr/>
      <dgm:t>
        <a:bodyPr/>
        <a:lstStyle/>
        <a:p>
          <a:endParaRPr lang="en-US"/>
        </a:p>
      </dgm:t>
    </dgm:pt>
    <dgm:pt modelId="{1809976C-8271-4821-BEA9-80B0A8B8276C}" type="pres">
      <dgm:prSet presAssocID="{787589B0-9ECA-4F37-B49D-98082BB893C2}" presName="invisiNode" presStyleLbl="node1" presStyleIdx="1" presStyleCnt="3"/>
      <dgm:spPr/>
    </dgm:pt>
    <dgm:pt modelId="{2E24073F-993C-48A8-A76C-529C72BC9297}" type="pres">
      <dgm:prSet presAssocID="{787589B0-9ECA-4F37-B49D-98082BB893C2}" presName="imagNode" presStyleLbl="fgImgPlace1" presStyleIdx="1" presStyleCnt="3"/>
      <dgm:spPr/>
    </dgm:pt>
    <dgm:pt modelId="{EB8D531B-6640-4FAB-B3EF-E754CE3F6823}" type="pres">
      <dgm:prSet presAssocID="{102A854B-2CE5-47CC-9B30-A66573B46F7A}" presName="sibTrans" presStyleLbl="sibTrans2D1" presStyleIdx="0" presStyleCnt="0"/>
      <dgm:spPr/>
      <dgm:t>
        <a:bodyPr/>
        <a:lstStyle/>
        <a:p>
          <a:endParaRPr lang="en-US"/>
        </a:p>
      </dgm:t>
    </dgm:pt>
    <dgm:pt modelId="{7DFE9D7C-DBE0-40A9-B4AC-CA3109904719}" type="pres">
      <dgm:prSet presAssocID="{4FBAFCD2-61CD-496F-BC44-0F8F3AD8EBE2}" presName="compNode" presStyleCnt="0"/>
      <dgm:spPr/>
    </dgm:pt>
    <dgm:pt modelId="{72650C62-F0E6-4C7E-B932-5EF10B7641EC}" type="pres">
      <dgm:prSet presAssocID="{4FBAFCD2-61CD-496F-BC44-0F8F3AD8EBE2}" presName="bkgdShape" presStyleLbl="node1" presStyleIdx="2" presStyleCnt="3"/>
      <dgm:spPr/>
      <dgm:t>
        <a:bodyPr/>
        <a:lstStyle/>
        <a:p>
          <a:endParaRPr lang="en-US"/>
        </a:p>
      </dgm:t>
    </dgm:pt>
    <dgm:pt modelId="{7DCA6738-2F80-45EE-9564-03050740F4D0}" type="pres">
      <dgm:prSet presAssocID="{4FBAFCD2-61CD-496F-BC44-0F8F3AD8EBE2}" presName="nodeTx" presStyleLbl="node1" presStyleIdx="2" presStyleCnt="3">
        <dgm:presLayoutVars>
          <dgm:bulletEnabled val="1"/>
        </dgm:presLayoutVars>
      </dgm:prSet>
      <dgm:spPr/>
      <dgm:t>
        <a:bodyPr/>
        <a:lstStyle/>
        <a:p>
          <a:endParaRPr lang="en-US"/>
        </a:p>
      </dgm:t>
    </dgm:pt>
    <dgm:pt modelId="{CC4EE39F-23EC-4E8F-BF2D-5A7F6C1554AE}" type="pres">
      <dgm:prSet presAssocID="{4FBAFCD2-61CD-496F-BC44-0F8F3AD8EBE2}" presName="invisiNode" presStyleLbl="node1" presStyleIdx="2" presStyleCnt="3"/>
      <dgm:spPr/>
    </dgm:pt>
    <dgm:pt modelId="{BD6F7078-4C8D-4B8A-84D7-1AC4B07B19F9}" type="pres">
      <dgm:prSet presAssocID="{4FBAFCD2-61CD-496F-BC44-0F8F3AD8EBE2}" presName="imagNode" presStyleLbl="fgImgPlace1" presStyleIdx="2" presStyleCnt="3"/>
      <dgm:spPr/>
    </dgm:pt>
  </dgm:ptLst>
  <dgm:cxnLst>
    <dgm:cxn modelId="{7EA09194-7997-475F-92EC-FCB248C44E9E}" type="presOf" srcId="{7D26ABBA-2CE9-4015-8F15-1422CBC51525}" destId="{F2610A90-522D-45F8-B037-D53EDD4E8A37}" srcOrd="0" destOrd="0" presId="urn:microsoft.com/office/officeart/2005/8/layout/hList7"/>
    <dgm:cxn modelId="{7CC959A1-DD4C-4339-847A-A67CF0BFF7A5}" type="presOf" srcId="{46292951-7FC2-428A-A7C0-75BE485A460B}" destId="{858AD435-E21E-448E-93DB-061E967487DC}" srcOrd="0" destOrd="0" presId="urn:microsoft.com/office/officeart/2005/8/layout/hList7"/>
    <dgm:cxn modelId="{EBF4183F-6C8D-4BB9-B21E-805532BDDF1F}" srcId="{3C19E1E9-D17D-427B-9D97-BA7C7908283D}" destId="{787589B0-9ECA-4F37-B49D-98082BB893C2}" srcOrd="1" destOrd="0" parTransId="{B0AEC403-5A64-4D0A-B819-E08216D15614}" sibTransId="{102A854B-2CE5-47CC-9B30-A66573B46F7A}"/>
    <dgm:cxn modelId="{A5265949-2881-47C0-A1CD-AA03470EE90B}" type="presOf" srcId="{3C19E1E9-D17D-427B-9D97-BA7C7908283D}" destId="{C7C87D75-67D3-4832-94BB-1DC015A42E0E}" srcOrd="0" destOrd="0" presId="urn:microsoft.com/office/officeart/2005/8/layout/hList7"/>
    <dgm:cxn modelId="{BEF841CB-DCD6-436A-81C5-61D232872102}" type="presOf" srcId="{4FBAFCD2-61CD-496F-BC44-0F8F3AD8EBE2}" destId="{72650C62-F0E6-4C7E-B932-5EF10B7641EC}" srcOrd="0" destOrd="0" presId="urn:microsoft.com/office/officeart/2005/8/layout/hList7"/>
    <dgm:cxn modelId="{3A47E96D-5108-40DA-9B9D-22E785AE353B}" type="presOf" srcId="{4FBAFCD2-61CD-496F-BC44-0F8F3AD8EBE2}" destId="{7DCA6738-2F80-45EE-9564-03050740F4D0}" srcOrd="1" destOrd="0" presId="urn:microsoft.com/office/officeart/2005/8/layout/hList7"/>
    <dgm:cxn modelId="{9D1284B8-5F6E-4A8D-A1EA-C0B850C83A8A}" type="presOf" srcId="{102A854B-2CE5-47CC-9B30-A66573B46F7A}" destId="{EB8D531B-6640-4FAB-B3EF-E754CE3F6823}" srcOrd="0" destOrd="0" presId="urn:microsoft.com/office/officeart/2005/8/layout/hList7"/>
    <dgm:cxn modelId="{A6B8B422-1C32-49E4-8DFC-24626E81A0B6}" srcId="{3C19E1E9-D17D-427B-9D97-BA7C7908283D}" destId="{4FBAFCD2-61CD-496F-BC44-0F8F3AD8EBE2}" srcOrd="2" destOrd="0" parTransId="{5A2AE04B-C37D-437A-9491-73500DD4F83E}" sibTransId="{07E14C0C-734E-428C-A20E-A4BB509CEE1A}"/>
    <dgm:cxn modelId="{8019AE8D-9D28-43ED-94E0-783A331E2343}" type="presOf" srcId="{787589B0-9ECA-4F37-B49D-98082BB893C2}" destId="{424C1605-092A-450B-B05F-4ECE123E568A}" srcOrd="0" destOrd="0" presId="urn:microsoft.com/office/officeart/2005/8/layout/hList7"/>
    <dgm:cxn modelId="{A9E0F0C1-088B-4D41-8CAB-5D06181F032C}" srcId="{3C19E1E9-D17D-427B-9D97-BA7C7908283D}" destId="{46292951-7FC2-428A-A7C0-75BE485A460B}" srcOrd="0" destOrd="0" parTransId="{5D8F8D77-393C-490E-98E0-EAFE43CF1BE1}" sibTransId="{7D26ABBA-2CE9-4015-8F15-1422CBC51525}"/>
    <dgm:cxn modelId="{A32275C0-6E41-4351-9DF6-A75D9A978ABE}" type="presOf" srcId="{46292951-7FC2-428A-A7C0-75BE485A460B}" destId="{11D1FD01-B7CE-4995-9131-6527D4651AC8}" srcOrd="1" destOrd="0" presId="urn:microsoft.com/office/officeart/2005/8/layout/hList7"/>
    <dgm:cxn modelId="{674B784A-0897-4B8E-9BD3-510AF5943C2C}" type="presOf" srcId="{787589B0-9ECA-4F37-B49D-98082BB893C2}" destId="{CA6D07FE-B5B6-406D-8677-56FC0F964681}" srcOrd="1" destOrd="0" presId="urn:microsoft.com/office/officeart/2005/8/layout/hList7"/>
    <dgm:cxn modelId="{E8E0BDBD-B9EE-4A73-8E0B-CF85F70DAD2D}" type="presParOf" srcId="{C7C87D75-67D3-4832-94BB-1DC015A42E0E}" destId="{45193D00-F408-4D0A-840B-4BAC1530BB72}" srcOrd="0" destOrd="0" presId="urn:microsoft.com/office/officeart/2005/8/layout/hList7"/>
    <dgm:cxn modelId="{95A91167-FFC5-4B6E-852F-469153E24A42}" type="presParOf" srcId="{C7C87D75-67D3-4832-94BB-1DC015A42E0E}" destId="{80FA4604-073E-48B6-AE0B-A1BEFBD496BA}" srcOrd="1" destOrd="0" presId="urn:microsoft.com/office/officeart/2005/8/layout/hList7"/>
    <dgm:cxn modelId="{4021C5BA-427A-42E3-B36D-3506D9B6EB59}" type="presParOf" srcId="{80FA4604-073E-48B6-AE0B-A1BEFBD496BA}" destId="{0594D067-527E-4DE9-9177-3E6AFF5B481A}" srcOrd="0" destOrd="0" presId="urn:microsoft.com/office/officeart/2005/8/layout/hList7"/>
    <dgm:cxn modelId="{BC119C3B-3966-4C1D-8417-D4BA378D91F3}" type="presParOf" srcId="{0594D067-527E-4DE9-9177-3E6AFF5B481A}" destId="{858AD435-E21E-448E-93DB-061E967487DC}" srcOrd="0" destOrd="0" presId="urn:microsoft.com/office/officeart/2005/8/layout/hList7"/>
    <dgm:cxn modelId="{AEC1B6DA-287C-4EB6-B3D0-746A685A50BF}" type="presParOf" srcId="{0594D067-527E-4DE9-9177-3E6AFF5B481A}" destId="{11D1FD01-B7CE-4995-9131-6527D4651AC8}" srcOrd="1" destOrd="0" presId="urn:microsoft.com/office/officeart/2005/8/layout/hList7"/>
    <dgm:cxn modelId="{067C1868-F703-448F-A7BC-A0C2B5F3E77D}" type="presParOf" srcId="{0594D067-527E-4DE9-9177-3E6AFF5B481A}" destId="{33EEC9AB-B8BB-4DBF-B52D-166F1747C020}" srcOrd="2" destOrd="0" presId="urn:microsoft.com/office/officeart/2005/8/layout/hList7"/>
    <dgm:cxn modelId="{0EE95855-89A9-4E55-9D26-19AFA4BC1771}" type="presParOf" srcId="{0594D067-527E-4DE9-9177-3E6AFF5B481A}" destId="{C3012FB7-C8BB-4469-82F3-14015B9BEF06}" srcOrd="3" destOrd="0" presId="urn:microsoft.com/office/officeart/2005/8/layout/hList7"/>
    <dgm:cxn modelId="{B4FE2B37-27D7-4ECC-B6D2-DAF8AD36ECEF}" type="presParOf" srcId="{80FA4604-073E-48B6-AE0B-A1BEFBD496BA}" destId="{F2610A90-522D-45F8-B037-D53EDD4E8A37}" srcOrd="1" destOrd="0" presId="urn:microsoft.com/office/officeart/2005/8/layout/hList7"/>
    <dgm:cxn modelId="{DFC29EBA-C851-4D96-8FB7-61E24B8773D3}" type="presParOf" srcId="{80FA4604-073E-48B6-AE0B-A1BEFBD496BA}" destId="{7C2AD324-A87C-465E-B772-F75FAE61D19F}" srcOrd="2" destOrd="0" presId="urn:microsoft.com/office/officeart/2005/8/layout/hList7"/>
    <dgm:cxn modelId="{18C50B2C-DE80-49BC-9E8D-8FA5691C6BF8}" type="presParOf" srcId="{7C2AD324-A87C-465E-B772-F75FAE61D19F}" destId="{424C1605-092A-450B-B05F-4ECE123E568A}" srcOrd="0" destOrd="0" presId="urn:microsoft.com/office/officeart/2005/8/layout/hList7"/>
    <dgm:cxn modelId="{3345E043-4926-4B1A-8D22-C7BDBD809C40}" type="presParOf" srcId="{7C2AD324-A87C-465E-B772-F75FAE61D19F}" destId="{CA6D07FE-B5B6-406D-8677-56FC0F964681}" srcOrd="1" destOrd="0" presId="urn:microsoft.com/office/officeart/2005/8/layout/hList7"/>
    <dgm:cxn modelId="{A162FE19-FF20-4A80-9A8F-201C2FE4BC28}" type="presParOf" srcId="{7C2AD324-A87C-465E-B772-F75FAE61D19F}" destId="{1809976C-8271-4821-BEA9-80B0A8B8276C}" srcOrd="2" destOrd="0" presId="urn:microsoft.com/office/officeart/2005/8/layout/hList7"/>
    <dgm:cxn modelId="{1B249870-75D7-4D30-AD52-961DD3696CFA}" type="presParOf" srcId="{7C2AD324-A87C-465E-B772-F75FAE61D19F}" destId="{2E24073F-993C-48A8-A76C-529C72BC9297}" srcOrd="3" destOrd="0" presId="urn:microsoft.com/office/officeart/2005/8/layout/hList7"/>
    <dgm:cxn modelId="{57659D0C-4663-4CC2-820C-0131FFA13F62}" type="presParOf" srcId="{80FA4604-073E-48B6-AE0B-A1BEFBD496BA}" destId="{EB8D531B-6640-4FAB-B3EF-E754CE3F6823}" srcOrd="3" destOrd="0" presId="urn:microsoft.com/office/officeart/2005/8/layout/hList7"/>
    <dgm:cxn modelId="{289C8617-AB57-43CD-98F5-AE0C43579A5A}" type="presParOf" srcId="{80FA4604-073E-48B6-AE0B-A1BEFBD496BA}" destId="{7DFE9D7C-DBE0-40A9-B4AC-CA3109904719}" srcOrd="4" destOrd="0" presId="urn:microsoft.com/office/officeart/2005/8/layout/hList7"/>
    <dgm:cxn modelId="{2BE8B3E5-9092-4361-8C45-FF277D203675}" type="presParOf" srcId="{7DFE9D7C-DBE0-40A9-B4AC-CA3109904719}" destId="{72650C62-F0E6-4C7E-B932-5EF10B7641EC}" srcOrd="0" destOrd="0" presId="urn:microsoft.com/office/officeart/2005/8/layout/hList7"/>
    <dgm:cxn modelId="{CC7D7F6A-39AA-4C39-A5C2-5EC250DF9843}" type="presParOf" srcId="{7DFE9D7C-DBE0-40A9-B4AC-CA3109904719}" destId="{7DCA6738-2F80-45EE-9564-03050740F4D0}" srcOrd="1" destOrd="0" presId="urn:microsoft.com/office/officeart/2005/8/layout/hList7"/>
    <dgm:cxn modelId="{4C82BF0A-E249-4CD8-B904-33F155210454}" type="presParOf" srcId="{7DFE9D7C-DBE0-40A9-B4AC-CA3109904719}" destId="{CC4EE39F-23EC-4E8F-BF2D-5A7F6C1554AE}" srcOrd="2" destOrd="0" presId="urn:microsoft.com/office/officeart/2005/8/layout/hList7"/>
    <dgm:cxn modelId="{DE1C21C3-6F81-453D-B195-5D2AD2797735}" type="presParOf" srcId="{7DFE9D7C-DBE0-40A9-B4AC-CA3109904719}" destId="{BD6F7078-4C8D-4B8A-84D7-1AC4B07B19F9}"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7264A6-E754-4662-8AC1-8DF51EA1A71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CD06339B-7324-4E35-92C6-44CD82D0D4D4}">
      <dgm:prSet phldrT="[Text]"/>
      <dgm:spPr/>
      <dgm:t>
        <a:bodyPr/>
        <a:lstStyle/>
        <a:p>
          <a:pPr algn="just" rtl="1"/>
          <a:r>
            <a:rPr lang="ar-LB" dirty="0" smtClean="0"/>
            <a:t>تعدها ه</a:t>
          </a:r>
          <a:r>
            <a:rPr lang="ar-SA" dirty="0" smtClean="0"/>
            <a:t>يئة الأمم المتحدة للمرأة بالتعاون مع اللجان الإقليمية الخمس </a:t>
          </a:r>
          <a:r>
            <a:rPr lang="ar-LB" dirty="0" smtClean="0"/>
            <a:t>ومن بينها الاسكوا وهي موجهة لكل دول العالم</a:t>
          </a:r>
        </a:p>
        <a:p>
          <a:pPr algn="just" rtl="1"/>
          <a:r>
            <a:rPr lang="ar-EG" dirty="0" smtClean="0"/>
            <a:t>هي فقط توجيهية للدول، والدول بإمكانها تطويع المذكرة وتوطينها وفق ما تشاء.</a:t>
          </a:r>
          <a:endParaRPr lang="en-US" dirty="0"/>
        </a:p>
      </dgm:t>
    </dgm:pt>
    <dgm:pt modelId="{A90DBC9C-5FA2-439D-A474-37E24BDF883A}" type="parTrans" cxnId="{FE5718FC-ACB8-4E16-93E8-CBB320D8DBD3}">
      <dgm:prSet/>
      <dgm:spPr/>
      <dgm:t>
        <a:bodyPr/>
        <a:lstStyle/>
        <a:p>
          <a:endParaRPr lang="en-US"/>
        </a:p>
      </dgm:t>
    </dgm:pt>
    <dgm:pt modelId="{3EFE501D-C8EE-46AF-9109-179999E89593}" type="sibTrans" cxnId="{FE5718FC-ACB8-4E16-93E8-CBB320D8DBD3}">
      <dgm:prSet/>
      <dgm:spPr/>
      <dgm:t>
        <a:bodyPr/>
        <a:lstStyle/>
        <a:p>
          <a:endParaRPr lang="en-US"/>
        </a:p>
      </dgm:t>
    </dgm:pt>
    <dgm:pt modelId="{882A49EA-697A-430E-A7D0-85A30A64F9B7}" type="pres">
      <dgm:prSet presAssocID="{337264A6-E754-4662-8AC1-8DF51EA1A71F}" presName="Name0" presStyleCnt="0">
        <dgm:presLayoutVars>
          <dgm:chMax val="7"/>
          <dgm:chPref val="7"/>
          <dgm:dir/>
        </dgm:presLayoutVars>
      </dgm:prSet>
      <dgm:spPr/>
      <dgm:t>
        <a:bodyPr/>
        <a:lstStyle/>
        <a:p>
          <a:endParaRPr lang="en-US"/>
        </a:p>
      </dgm:t>
    </dgm:pt>
    <dgm:pt modelId="{7F892B57-9C8D-4411-A32D-39D9D656AEBF}" type="pres">
      <dgm:prSet presAssocID="{337264A6-E754-4662-8AC1-8DF51EA1A71F}" presName="Name1" presStyleCnt="0"/>
      <dgm:spPr/>
    </dgm:pt>
    <dgm:pt modelId="{A4C4740F-A5EF-4568-ABC6-02303AF07C8D}" type="pres">
      <dgm:prSet presAssocID="{337264A6-E754-4662-8AC1-8DF51EA1A71F}" presName="cycle" presStyleCnt="0"/>
      <dgm:spPr/>
    </dgm:pt>
    <dgm:pt modelId="{743F8CD6-6698-4851-8A2A-CFBCFD5473EA}" type="pres">
      <dgm:prSet presAssocID="{337264A6-E754-4662-8AC1-8DF51EA1A71F}" presName="srcNode" presStyleLbl="node1" presStyleIdx="0" presStyleCnt="1"/>
      <dgm:spPr/>
    </dgm:pt>
    <dgm:pt modelId="{91C9E9A2-7C6D-4AE8-A420-8976F8F68452}" type="pres">
      <dgm:prSet presAssocID="{337264A6-E754-4662-8AC1-8DF51EA1A71F}" presName="conn" presStyleLbl="parChTrans1D2" presStyleIdx="0" presStyleCnt="1"/>
      <dgm:spPr/>
      <dgm:t>
        <a:bodyPr/>
        <a:lstStyle/>
        <a:p>
          <a:endParaRPr lang="en-US"/>
        </a:p>
      </dgm:t>
    </dgm:pt>
    <dgm:pt modelId="{B2848609-240A-4E39-B495-16EAD19C625F}" type="pres">
      <dgm:prSet presAssocID="{337264A6-E754-4662-8AC1-8DF51EA1A71F}" presName="extraNode" presStyleLbl="node1" presStyleIdx="0" presStyleCnt="1"/>
      <dgm:spPr/>
    </dgm:pt>
    <dgm:pt modelId="{1AC9F0FB-19F8-4369-9602-AF42A141BAFA}" type="pres">
      <dgm:prSet presAssocID="{337264A6-E754-4662-8AC1-8DF51EA1A71F}" presName="dstNode" presStyleLbl="node1" presStyleIdx="0" presStyleCnt="1"/>
      <dgm:spPr/>
    </dgm:pt>
    <dgm:pt modelId="{93FEC8ED-D661-4B5D-BB8B-9E30CBA19EAC}" type="pres">
      <dgm:prSet presAssocID="{CD06339B-7324-4E35-92C6-44CD82D0D4D4}" presName="text_1" presStyleLbl="node1" presStyleIdx="0" presStyleCnt="1" custScaleY="122807">
        <dgm:presLayoutVars>
          <dgm:bulletEnabled val="1"/>
        </dgm:presLayoutVars>
      </dgm:prSet>
      <dgm:spPr/>
      <dgm:t>
        <a:bodyPr/>
        <a:lstStyle/>
        <a:p>
          <a:endParaRPr lang="en-US"/>
        </a:p>
      </dgm:t>
    </dgm:pt>
    <dgm:pt modelId="{02ADB4A1-79CA-4A8D-98BB-CA04F5E7B55F}" type="pres">
      <dgm:prSet presAssocID="{CD06339B-7324-4E35-92C6-44CD82D0D4D4}" presName="accent_1" presStyleCnt="0"/>
      <dgm:spPr/>
    </dgm:pt>
    <dgm:pt modelId="{6E9E5AC9-ECE9-4576-97BB-D38752787D19}" type="pres">
      <dgm:prSet presAssocID="{CD06339B-7324-4E35-92C6-44CD82D0D4D4}" presName="accentRepeatNode" presStyleLbl="solidFgAcc1" presStyleIdx="0" presStyleCnt="1"/>
      <dgm:spPr/>
    </dgm:pt>
  </dgm:ptLst>
  <dgm:cxnLst>
    <dgm:cxn modelId="{E2BED19E-AF07-46B7-846E-988694C54432}" type="presOf" srcId="{CD06339B-7324-4E35-92C6-44CD82D0D4D4}" destId="{93FEC8ED-D661-4B5D-BB8B-9E30CBA19EAC}" srcOrd="0" destOrd="0" presId="urn:microsoft.com/office/officeart/2008/layout/VerticalCurvedList"/>
    <dgm:cxn modelId="{244EF7A5-E01D-4AFA-BF29-EA8E58EFF79D}" type="presOf" srcId="{3EFE501D-C8EE-46AF-9109-179999E89593}" destId="{91C9E9A2-7C6D-4AE8-A420-8976F8F68452}" srcOrd="0" destOrd="0" presId="urn:microsoft.com/office/officeart/2008/layout/VerticalCurvedList"/>
    <dgm:cxn modelId="{BE89BDFE-5A8E-45AC-A0AC-AD89E8066EEB}" type="presOf" srcId="{337264A6-E754-4662-8AC1-8DF51EA1A71F}" destId="{882A49EA-697A-430E-A7D0-85A30A64F9B7}" srcOrd="0" destOrd="0" presId="urn:microsoft.com/office/officeart/2008/layout/VerticalCurvedList"/>
    <dgm:cxn modelId="{FE5718FC-ACB8-4E16-93E8-CBB320D8DBD3}" srcId="{337264A6-E754-4662-8AC1-8DF51EA1A71F}" destId="{CD06339B-7324-4E35-92C6-44CD82D0D4D4}" srcOrd="0" destOrd="0" parTransId="{A90DBC9C-5FA2-439D-A474-37E24BDF883A}" sibTransId="{3EFE501D-C8EE-46AF-9109-179999E89593}"/>
    <dgm:cxn modelId="{184C3B30-CC1F-450F-906C-07C883942043}" type="presParOf" srcId="{882A49EA-697A-430E-A7D0-85A30A64F9B7}" destId="{7F892B57-9C8D-4411-A32D-39D9D656AEBF}" srcOrd="0" destOrd="0" presId="urn:microsoft.com/office/officeart/2008/layout/VerticalCurvedList"/>
    <dgm:cxn modelId="{BC47A8DB-E42D-4280-A0D2-5DA1A337E3E8}" type="presParOf" srcId="{7F892B57-9C8D-4411-A32D-39D9D656AEBF}" destId="{A4C4740F-A5EF-4568-ABC6-02303AF07C8D}" srcOrd="0" destOrd="0" presId="urn:microsoft.com/office/officeart/2008/layout/VerticalCurvedList"/>
    <dgm:cxn modelId="{63DE4B9F-A069-4059-8E07-92A39E39684E}" type="presParOf" srcId="{A4C4740F-A5EF-4568-ABC6-02303AF07C8D}" destId="{743F8CD6-6698-4851-8A2A-CFBCFD5473EA}" srcOrd="0" destOrd="0" presId="urn:microsoft.com/office/officeart/2008/layout/VerticalCurvedList"/>
    <dgm:cxn modelId="{4A21536B-0416-407E-9734-CDF41C77C3ED}" type="presParOf" srcId="{A4C4740F-A5EF-4568-ABC6-02303AF07C8D}" destId="{91C9E9A2-7C6D-4AE8-A420-8976F8F68452}" srcOrd="1" destOrd="0" presId="urn:microsoft.com/office/officeart/2008/layout/VerticalCurvedList"/>
    <dgm:cxn modelId="{C3B561D0-7D29-42CB-B319-3B7AB5731821}" type="presParOf" srcId="{A4C4740F-A5EF-4568-ABC6-02303AF07C8D}" destId="{B2848609-240A-4E39-B495-16EAD19C625F}" srcOrd="2" destOrd="0" presId="urn:microsoft.com/office/officeart/2008/layout/VerticalCurvedList"/>
    <dgm:cxn modelId="{45E12F9A-A2AD-4765-8A2F-E96FDCE90B59}" type="presParOf" srcId="{A4C4740F-A5EF-4568-ABC6-02303AF07C8D}" destId="{1AC9F0FB-19F8-4369-9602-AF42A141BAFA}" srcOrd="3" destOrd="0" presId="urn:microsoft.com/office/officeart/2008/layout/VerticalCurvedList"/>
    <dgm:cxn modelId="{9F9DE5D6-A6AA-438C-997D-3BBAA043F3DA}" type="presParOf" srcId="{7F892B57-9C8D-4411-A32D-39D9D656AEBF}" destId="{93FEC8ED-D661-4B5D-BB8B-9E30CBA19EAC}" srcOrd="1" destOrd="0" presId="urn:microsoft.com/office/officeart/2008/layout/VerticalCurvedList"/>
    <dgm:cxn modelId="{6A172D21-650D-4F62-9EC6-77CBF746D3D0}" type="presParOf" srcId="{7F892B57-9C8D-4411-A32D-39D9D656AEBF}" destId="{02ADB4A1-79CA-4A8D-98BB-CA04F5E7B55F}" srcOrd="2" destOrd="0" presId="urn:microsoft.com/office/officeart/2008/layout/VerticalCurvedList"/>
    <dgm:cxn modelId="{1C3E731B-CB33-4E97-B388-3B2257330874}" type="presParOf" srcId="{02ADB4A1-79CA-4A8D-98BB-CA04F5E7B55F}" destId="{6E9E5AC9-ECE9-4576-97BB-D38752787D1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1F681E-4CC9-4B52-9FB4-F109097774C3}" type="doc">
      <dgm:prSet loTypeId="urn:microsoft.com/office/officeart/2005/8/layout/hList7" loCatId="list" qsTypeId="urn:microsoft.com/office/officeart/2005/8/quickstyle/simple1" qsCatId="simple" csTypeId="urn:microsoft.com/office/officeart/2005/8/colors/accent1_2" csCatId="accent1" phldr="1"/>
      <dgm:spPr/>
    </dgm:pt>
    <dgm:pt modelId="{E74BFE3B-B4D1-4E9B-A2C5-2F28AE895621}">
      <dgm:prSet phldrT="[Text]"/>
      <dgm:spPr/>
      <dgm:t>
        <a:bodyPr/>
        <a:lstStyle/>
        <a:p>
          <a:r>
            <a:rPr lang="ar-LB" dirty="0" smtClean="0">
              <a:latin typeface="Arial" panose="020B0604020202020204" pitchFamily="34" charset="0"/>
              <a:cs typeface="Arial" panose="020B0604020202020204" pitchFamily="34" charset="0"/>
            </a:rPr>
            <a:t>تقارير مقدمة لجهات رصد اقليمية </a:t>
          </a:r>
          <a:endParaRPr lang="en-US" dirty="0"/>
        </a:p>
      </dgm:t>
    </dgm:pt>
    <dgm:pt modelId="{5488E6C0-06E0-4EF5-B1D1-507472307A71}" type="parTrans" cxnId="{31188E9F-869F-430C-AA50-111389396339}">
      <dgm:prSet/>
      <dgm:spPr/>
      <dgm:t>
        <a:bodyPr/>
        <a:lstStyle/>
        <a:p>
          <a:endParaRPr lang="en-US"/>
        </a:p>
      </dgm:t>
    </dgm:pt>
    <dgm:pt modelId="{716FF7B5-8AF1-4CC2-868B-009799203E5B}" type="sibTrans" cxnId="{31188E9F-869F-430C-AA50-111389396339}">
      <dgm:prSet/>
      <dgm:spPr/>
      <dgm:t>
        <a:bodyPr/>
        <a:lstStyle/>
        <a:p>
          <a:endParaRPr lang="en-US"/>
        </a:p>
      </dgm:t>
    </dgm:pt>
    <dgm:pt modelId="{762B1402-FF31-43E5-99D4-2C36E6B75B14}">
      <dgm:prSet phldrT="[Text]"/>
      <dgm:spPr/>
      <dgm:t>
        <a:bodyPr/>
        <a:lstStyle/>
        <a:p>
          <a:r>
            <a:rPr lang="ar-LB" dirty="0" smtClean="0"/>
            <a:t>الاستعراض الطوعي الوطني</a:t>
          </a:r>
          <a:endParaRPr lang="en-US" dirty="0"/>
        </a:p>
      </dgm:t>
    </dgm:pt>
    <dgm:pt modelId="{4848C5CF-BC77-4134-824E-7F575D8E528C}" type="parTrans" cxnId="{9FDBFE07-ABB5-4DB3-9826-CF1B1413E1B4}">
      <dgm:prSet/>
      <dgm:spPr/>
      <dgm:t>
        <a:bodyPr/>
        <a:lstStyle/>
        <a:p>
          <a:endParaRPr lang="en-US"/>
        </a:p>
      </dgm:t>
    </dgm:pt>
    <dgm:pt modelId="{405D9DD5-A3AB-4E8A-8E63-A62F3E78CE43}" type="sibTrans" cxnId="{9FDBFE07-ABB5-4DB3-9826-CF1B1413E1B4}">
      <dgm:prSet/>
      <dgm:spPr/>
      <dgm:t>
        <a:bodyPr/>
        <a:lstStyle/>
        <a:p>
          <a:endParaRPr lang="en-US"/>
        </a:p>
      </dgm:t>
    </dgm:pt>
    <dgm:pt modelId="{8D06EBC4-09C4-4407-A120-C747C832528D}">
      <dgm:prSet phldrT="[Text]"/>
      <dgm:spPr/>
      <dgm:t>
        <a:bodyPr/>
        <a:lstStyle/>
        <a:p>
          <a:r>
            <a:rPr lang="ar-LB" dirty="0" smtClean="0"/>
            <a:t>التقارير المقدمة الى الآليات الدولية</a:t>
          </a:r>
          <a:endParaRPr lang="en-US" dirty="0"/>
        </a:p>
      </dgm:t>
    </dgm:pt>
    <dgm:pt modelId="{E1EC3764-95D6-4182-84BE-48C5FA98F183}" type="parTrans" cxnId="{DFB2D611-24F4-4CF5-91C3-6895CA0EBBFE}">
      <dgm:prSet/>
      <dgm:spPr/>
      <dgm:t>
        <a:bodyPr/>
        <a:lstStyle/>
        <a:p>
          <a:endParaRPr lang="en-US"/>
        </a:p>
      </dgm:t>
    </dgm:pt>
    <dgm:pt modelId="{20CED614-7C64-4F52-94BA-0B3B590B7174}" type="sibTrans" cxnId="{DFB2D611-24F4-4CF5-91C3-6895CA0EBBFE}">
      <dgm:prSet/>
      <dgm:spPr/>
      <dgm:t>
        <a:bodyPr/>
        <a:lstStyle/>
        <a:p>
          <a:endParaRPr lang="en-US"/>
        </a:p>
      </dgm:t>
    </dgm:pt>
    <dgm:pt modelId="{CA2B3476-3D51-4D38-BB16-377F9547BC4E}" type="pres">
      <dgm:prSet presAssocID="{701F681E-4CC9-4B52-9FB4-F109097774C3}" presName="Name0" presStyleCnt="0">
        <dgm:presLayoutVars>
          <dgm:dir/>
          <dgm:resizeHandles val="exact"/>
        </dgm:presLayoutVars>
      </dgm:prSet>
      <dgm:spPr/>
    </dgm:pt>
    <dgm:pt modelId="{41432AF1-FAEA-4A89-9760-350ABD4E529C}" type="pres">
      <dgm:prSet presAssocID="{701F681E-4CC9-4B52-9FB4-F109097774C3}" presName="fgShape" presStyleLbl="fgShp" presStyleIdx="0" presStyleCnt="1"/>
      <dgm:spPr/>
    </dgm:pt>
    <dgm:pt modelId="{9562833D-07F3-44E9-BE1C-BAFB01483395}" type="pres">
      <dgm:prSet presAssocID="{701F681E-4CC9-4B52-9FB4-F109097774C3}" presName="linComp" presStyleCnt="0"/>
      <dgm:spPr/>
    </dgm:pt>
    <dgm:pt modelId="{B5608DF8-2069-4021-B6DE-66B1952FE7AA}" type="pres">
      <dgm:prSet presAssocID="{E74BFE3B-B4D1-4E9B-A2C5-2F28AE895621}" presName="compNode" presStyleCnt="0"/>
      <dgm:spPr/>
    </dgm:pt>
    <dgm:pt modelId="{B6D70781-3920-4477-91E9-5B57C0C44A7E}" type="pres">
      <dgm:prSet presAssocID="{E74BFE3B-B4D1-4E9B-A2C5-2F28AE895621}" presName="bkgdShape" presStyleLbl="node1" presStyleIdx="0" presStyleCnt="3"/>
      <dgm:spPr/>
      <dgm:t>
        <a:bodyPr/>
        <a:lstStyle/>
        <a:p>
          <a:endParaRPr lang="en-US"/>
        </a:p>
      </dgm:t>
    </dgm:pt>
    <dgm:pt modelId="{2215CDB7-7EE8-478D-A01A-B3F99E727800}" type="pres">
      <dgm:prSet presAssocID="{E74BFE3B-B4D1-4E9B-A2C5-2F28AE895621}" presName="nodeTx" presStyleLbl="node1" presStyleIdx="0" presStyleCnt="3">
        <dgm:presLayoutVars>
          <dgm:bulletEnabled val="1"/>
        </dgm:presLayoutVars>
      </dgm:prSet>
      <dgm:spPr/>
      <dgm:t>
        <a:bodyPr/>
        <a:lstStyle/>
        <a:p>
          <a:endParaRPr lang="en-US"/>
        </a:p>
      </dgm:t>
    </dgm:pt>
    <dgm:pt modelId="{4A1F487B-8A16-4E0B-8FC2-2870E123EF46}" type="pres">
      <dgm:prSet presAssocID="{E74BFE3B-B4D1-4E9B-A2C5-2F28AE895621}" presName="invisiNode" presStyleLbl="node1" presStyleIdx="0" presStyleCnt="3"/>
      <dgm:spPr/>
    </dgm:pt>
    <dgm:pt modelId="{37D013DA-2950-417B-A2AE-F1462D23871C}" type="pres">
      <dgm:prSet presAssocID="{E74BFE3B-B4D1-4E9B-A2C5-2F28AE895621}" presName="imagNode" presStyleLbl="fgImgPlace1" presStyleIdx="0" presStyleCnt="3"/>
      <dgm:spPr/>
    </dgm:pt>
    <dgm:pt modelId="{E99024DC-9E92-4FF4-824B-F0BB48DBE978}" type="pres">
      <dgm:prSet presAssocID="{716FF7B5-8AF1-4CC2-868B-009799203E5B}" presName="sibTrans" presStyleLbl="sibTrans2D1" presStyleIdx="0" presStyleCnt="0"/>
      <dgm:spPr/>
      <dgm:t>
        <a:bodyPr/>
        <a:lstStyle/>
        <a:p>
          <a:endParaRPr lang="en-US"/>
        </a:p>
      </dgm:t>
    </dgm:pt>
    <dgm:pt modelId="{3B8DD3CB-A1F0-4754-B7BE-67DAFF69A7EA}" type="pres">
      <dgm:prSet presAssocID="{762B1402-FF31-43E5-99D4-2C36E6B75B14}" presName="compNode" presStyleCnt="0"/>
      <dgm:spPr/>
    </dgm:pt>
    <dgm:pt modelId="{A4A110CA-F85B-4DA6-A127-117EFDC6AF22}" type="pres">
      <dgm:prSet presAssocID="{762B1402-FF31-43E5-99D4-2C36E6B75B14}" presName="bkgdShape" presStyleLbl="node1" presStyleIdx="1" presStyleCnt="3"/>
      <dgm:spPr/>
      <dgm:t>
        <a:bodyPr/>
        <a:lstStyle/>
        <a:p>
          <a:endParaRPr lang="en-US"/>
        </a:p>
      </dgm:t>
    </dgm:pt>
    <dgm:pt modelId="{A7FD9882-80FD-43C5-8B42-CE2E7009638A}" type="pres">
      <dgm:prSet presAssocID="{762B1402-FF31-43E5-99D4-2C36E6B75B14}" presName="nodeTx" presStyleLbl="node1" presStyleIdx="1" presStyleCnt="3">
        <dgm:presLayoutVars>
          <dgm:bulletEnabled val="1"/>
        </dgm:presLayoutVars>
      </dgm:prSet>
      <dgm:spPr/>
      <dgm:t>
        <a:bodyPr/>
        <a:lstStyle/>
        <a:p>
          <a:endParaRPr lang="en-US"/>
        </a:p>
      </dgm:t>
    </dgm:pt>
    <dgm:pt modelId="{55C41F76-6EB0-43A9-9ED2-2299C461EDBF}" type="pres">
      <dgm:prSet presAssocID="{762B1402-FF31-43E5-99D4-2C36E6B75B14}" presName="invisiNode" presStyleLbl="node1" presStyleIdx="1" presStyleCnt="3"/>
      <dgm:spPr/>
    </dgm:pt>
    <dgm:pt modelId="{AE159D5E-58A4-4152-8C8D-F608B4E26C24}" type="pres">
      <dgm:prSet presAssocID="{762B1402-FF31-43E5-99D4-2C36E6B75B14}" presName="imagNode" presStyleLbl="fgImgPlace1" presStyleIdx="1" presStyleCnt="3"/>
      <dgm:spPr/>
    </dgm:pt>
    <dgm:pt modelId="{C91F2057-E284-47E4-B668-48DC8187976C}" type="pres">
      <dgm:prSet presAssocID="{405D9DD5-A3AB-4E8A-8E63-A62F3E78CE43}" presName="sibTrans" presStyleLbl="sibTrans2D1" presStyleIdx="0" presStyleCnt="0"/>
      <dgm:spPr/>
      <dgm:t>
        <a:bodyPr/>
        <a:lstStyle/>
        <a:p>
          <a:endParaRPr lang="en-US"/>
        </a:p>
      </dgm:t>
    </dgm:pt>
    <dgm:pt modelId="{D476CFD4-C09C-408A-A5CE-CC9CA608C871}" type="pres">
      <dgm:prSet presAssocID="{8D06EBC4-09C4-4407-A120-C747C832528D}" presName="compNode" presStyleCnt="0"/>
      <dgm:spPr/>
    </dgm:pt>
    <dgm:pt modelId="{1A1C9BAB-C86D-46B6-A95F-92730DAEA49D}" type="pres">
      <dgm:prSet presAssocID="{8D06EBC4-09C4-4407-A120-C747C832528D}" presName="bkgdShape" presStyleLbl="node1" presStyleIdx="2" presStyleCnt="3"/>
      <dgm:spPr/>
      <dgm:t>
        <a:bodyPr/>
        <a:lstStyle/>
        <a:p>
          <a:endParaRPr lang="en-US"/>
        </a:p>
      </dgm:t>
    </dgm:pt>
    <dgm:pt modelId="{C5E43E74-9334-4BC3-84C9-A967CFBB33DE}" type="pres">
      <dgm:prSet presAssocID="{8D06EBC4-09C4-4407-A120-C747C832528D}" presName="nodeTx" presStyleLbl="node1" presStyleIdx="2" presStyleCnt="3">
        <dgm:presLayoutVars>
          <dgm:bulletEnabled val="1"/>
        </dgm:presLayoutVars>
      </dgm:prSet>
      <dgm:spPr/>
      <dgm:t>
        <a:bodyPr/>
        <a:lstStyle/>
        <a:p>
          <a:endParaRPr lang="en-US"/>
        </a:p>
      </dgm:t>
    </dgm:pt>
    <dgm:pt modelId="{B5EF2C5C-533C-4B9B-98B9-721F576C2D22}" type="pres">
      <dgm:prSet presAssocID="{8D06EBC4-09C4-4407-A120-C747C832528D}" presName="invisiNode" presStyleLbl="node1" presStyleIdx="2" presStyleCnt="3"/>
      <dgm:spPr/>
    </dgm:pt>
    <dgm:pt modelId="{EFAB3809-0C92-4D5A-AD94-A0E2216B4BF1}" type="pres">
      <dgm:prSet presAssocID="{8D06EBC4-09C4-4407-A120-C747C832528D}" presName="imagNode" presStyleLbl="fgImgPlace1" presStyleIdx="2" presStyleCnt="3"/>
      <dgm:spPr/>
    </dgm:pt>
  </dgm:ptLst>
  <dgm:cxnLst>
    <dgm:cxn modelId="{9FDBFE07-ABB5-4DB3-9826-CF1B1413E1B4}" srcId="{701F681E-4CC9-4B52-9FB4-F109097774C3}" destId="{762B1402-FF31-43E5-99D4-2C36E6B75B14}" srcOrd="1" destOrd="0" parTransId="{4848C5CF-BC77-4134-824E-7F575D8E528C}" sibTransId="{405D9DD5-A3AB-4E8A-8E63-A62F3E78CE43}"/>
    <dgm:cxn modelId="{002A4137-06BD-4ABD-897F-5455FE81187B}" type="presOf" srcId="{8D06EBC4-09C4-4407-A120-C747C832528D}" destId="{C5E43E74-9334-4BC3-84C9-A967CFBB33DE}" srcOrd="1" destOrd="0" presId="urn:microsoft.com/office/officeart/2005/8/layout/hList7"/>
    <dgm:cxn modelId="{31188E9F-869F-430C-AA50-111389396339}" srcId="{701F681E-4CC9-4B52-9FB4-F109097774C3}" destId="{E74BFE3B-B4D1-4E9B-A2C5-2F28AE895621}" srcOrd="0" destOrd="0" parTransId="{5488E6C0-06E0-4EF5-B1D1-507472307A71}" sibTransId="{716FF7B5-8AF1-4CC2-868B-009799203E5B}"/>
    <dgm:cxn modelId="{80FA93F1-EF9F-45B4-A571-DAB07B683C91}" type="presOf" srcId="{701F681E-4CC9-4B52-9FB4-F109097774C3}" destId="{CA2B3476-3D51-4D38-BB16-377F9547BC4E}" srcOrd="0" destOrd="0" presId="urn:microsoft.com/office/officeart/2005/8/layout/hList7"/>
    <dgm:cxn modelId="{1CC288A6-A5B0-4B0B-93C8-A519DBAE5FB5}" type="presOf" srcId="{8D06EBC4-09C4-4407-A120-C747C832528D}" destId="{1A1C9BAB-C86D-46B6-A95F-92730DAEA49D}" srcOrd="0" destOrd="0" presId="urn:microsoft.com/office/officeart/2005/8/layout/hList7"/>
    <dgm:cxn modelId="{3B92FA17-35FD-42F3-926C-E57561FEE378}" type="presOf" srcId="{762B1402-FF31-43E5-99D4-2C36E6B75B14}" destId="{A7FD9882-80FD-43C5-8B42-CE2E7009638A}" srcOrd="1" destOrd="0" presId="urn:microsoft.com/office/officeart/2005/8/layout/hList7"/>
    <dgm:cxn modelId="{DFB2D611-24F4-4CF5-91C3-6895CA0EBBFE}" srcId="{701F681E-4CC9-4B52-9FB4-F109097774C3}" destId="{8D06EBC4-09C4-4407-A120-C747C832528D}" srcOrd="2" destOrd="0" parTransId="{E1EC3764-95D6-4182-84BE-48C5FA98F183}" sibTransId="{20CED614-7C64-4F52-94BA-0B3B590B7174}"/>
    <dgm:cxn modelId="{8D6284A7-37BF-4BD5-9C43-EAA8F2C4559E}" type="presOf" srcId="{716FF7B5-8AF1-4CC2-868B-009799203E5B}" destId="{E99024DC-9E92-4FF4-824B-F0BB48DBE978}" srcOrd="0" destOrd="0" presId="urn:microsoft.com/office/officeart/2005/8/layout/hList7"/>
    <dgm:cxn modelId="{49D4F680-EF14-463C-A821-D6328C63CE85}" type="presOf" srcId="{405D9DD5-A3AB-4E8A-8E63-A62F3E78CE43}" destId="{C91F2057-E284-47E4-B668-48DC8187976C}" srcOrd="0" destOrd="0" presId="urn:microsoft.com/office/officeart/2005/8/layout/hList7"/>
    <dgm:cxn modelId="{FC75CE3E-22BC-4F1A-AF12-40EDD9903739}" type="presOf" srcId="{E74BFE3B-B4D1-4E9B-A2C5-2F28AE895621}" destId="{2215CDB7-7EE8-478D-A01A-B3F99E727800}" srcOrd="1" destOrd="0" presId="urn:microsoft.com/office/officeart/2005/8/layout/hList7"/>
    <dgm:cxn modelId="{B8B44B52-933D-43A9-8C52-645E482CB88C}" type="presOf" srcId="{E74BFE3B-B4D1-4E9B-A2C5-2F28AE895621}" destId="{B6D70781-3920-4477-91E9-5B57C0C44A7E}" srcOrd="0" destOrd="0" presId="urn:microsoft.com/office/officeart/2005/8/layout/hList7"/>
    <dgm:cxn modelId="{A3D95FED-76CB-4F0F-BFF6-325B758CB951}" type="presOf" srcId="{762B1402-FF31-43E5-99D4-2C36E6B75B14}" destId="{A4A110CA-F85B-4DA6-A127-117EFDC6AF22}" srcOrd="0" destOrd="0" presId="urn:microsoft.com/office/officeart/2005/8/layout/hList7"/>
    <dgm:cxn modelId="{A0992CD8-0A4A-4957-9C76-AAD9A3B9A698}" type="presParOf" srcId="{CA2B3476-3D51-4D38-BB16-377F9547BC4E}" destId="{41432AF1-FAEA-4A89-9760-350ABD4E529C}" srcOrd="0" destOrd="0" presId="urn:microsoft.com/office/officeart/2005/8/layout/hList7"/>
    <dgm:cxn modelId="{E3A8ABD9-6573-44DB-BE69-9E8E6BECB477}" type="presParOf" srcId="{CA2B3476-3D51-4D38-BB16-377F9547BC4E}" destId="{9562833D-07F3-44E9-BE1C-BAFB01483395}" srcOrd="1" destOrd="0" presId="urn:microsoft.com/office/officeart/2005/8/layout/hList7"/>
    <dgm:cxn modelId="{D6F8DE08-E225-44EB-9121-B299C42431E9}" type="presParOf" srcId="{9562833D-07F3-44E9-BE1C-BAFB01483395}" destId="{B5608DF8-2069-4021-B6DE-66B1952FE7AA}" srcOrd="0" destOrd="0" presId="urn:microsoft.com/office/officeart/2005/8/layout/hList7"/>
    <dgm:cxn modelId="{DFEBA2C9-9EF8-415E-9D00-F249B3D86430}" type="presParOf" srcId="{B5608DF8-2069-4021-B6DE-66B1952FE7AA}" destId="{B6D70781-3920-4477-91E9-5B57C0C44A7E}" srcOrd="0" destOrd="0" presId="urn:microsoft.com/office/officeart/2005/8/layout/hList7"/>
    <dgm:cxn modelId="{17DCC83E-C811-40B3-9AAD-4EEB3050FBC5}" type="presParOf" srcId="{B5608DF8-2069-4021-B6DE-66B1952FE7AA}" destId="{2215CDB7-7EE8-478D-A01A-B3F99E727800}" srcOrd="1" destOrd="0" presId="urn:microsoft.com/office/officeart/2005/8/layout/hList7"/>
    <dgm:cxn modelId="{36940756-6CBC-4E05-865F-D69FCE25BB92}" type="presParOf" srcId="{B5608DF8-2069-4021-B6DE-66B1952FE7AA}" destId="{4A1F487B-8A16-4E0B-8FC2-2870E123EF46}" srcOrd="2" destOrd="0" presId="urn:microsoft.com/office/officeart/2005/8/layout/hList7"/>
    <dgm:cxn modelId="{19FD70BA-AFED-4CB6-9039-405BF0CCAB9E}" type="presParOf" srcId="{B5608DF8-2069-4021-B6DE-66B1952FE7AA}" destId="{37D013DA-2950-417B-A2AE-F1462D23871C}" srcOrd="3" destOrd="0" presId="urn:microsoft.com/office/officeart/2005/8/layout/hList7"/>
    <dgm:cxn modelId="{FD1DE8C9-0F48-4BAA-AA07-AAAF7ECE1BB1}" type="presParOf" srcId="{9562833D-07F3-44E9-BE1C-BAFB01483395}" destId="{E99024DC-9E92-4FF4-824B-F0BB48DBE978}" srcOrd="1" destOrd="0" presId="urn:microsoft.com/office/officeart/2005/8/layout/hList7"/>
    <dgm:cxn modelId="{A377F6B4-6481-460C-8AA0-EF8C264199A3}" type="presParOf" srcId="{9562833D-07F3-44E9-BE1C-BAFB01483395}" destId="{3B8DD3CB-A1F0-4754-B7BE-67DAFF69A7EA}" srcOrd="2" destOrd="0" presId="urn:microsoft.com/office/officeart/2005/8/layout/hList7"/>
    <dgm:cxn modelId="{98FCCB18-6485-4941-81BC-FEA22B804ED2}" type="presParOf" srcId="{3B8DD3CB-A1F0-4754-B7BE-67DAFF69A7EA}" destId="{A4A110CA-F85B-4DA6-A127-117EFDC6AF22}" srcOrd="0" destOrd="0" presId="urn:microsoft.com/office/officeart/2005/8/layout/hList7"/>
    <dgm:cxn modelId="{7178BA24-3072-4960-AEB7-BA1763057948}" type="presParOf" srcId="{3B8DD3CB-A1F0-4754-B7BE-67DAFF69A7EA}" destId="{A7FD9882-80FD-43C5-8B42-CE2E7009638A}" srcOrd="1" destOrd="0" presId="urn:microsoft.com/office/officeart/2005/8/layout/hList7"/>
    <dgm:cxn modelId="{785B3E19-1272-412D-A426-1DDAB6135124}" type="presParOf" srcId="{3B8DD3CB-A1F0-4754-B7BE-67DAFF69A7EA}" destId="{55C41F76-6EB0-43A9-9ED2-2299C461EDBF}" srcOrd="2" destOrd="0" presId="urn:microsoft.com/office/officeart/2005/8/layout/hList7"/>
    <dgm:cxn modelId="{8CF9DC06-E84D-4EA1-B604-DECFF9E84744}" type="presParOf" srcId="{3B8DD3CB-A1F0-4754-B7BE-67DAFF69A7EA}" destId="{AE159D5E-58A4-4152-8C8D-F608B4E26C24}" srcOrd="3" destOrd="0" presId="urn:microsoft.com/office/officeart/2005/8/layout/hList7"/>
    <dgm:cxn modelId="{FE575F15-C496-4CB2-BE33-442D68785CA5}" type="presParOf" srcId="{9562833D-07F3-44E9-BE1C-BAFB01483395}" destId="{C91F2057-E284-47E4-B668-48DC8187976C}" srcOrd="3" destOrd="0" presId="urn:microsoft.com/office/officeart/2005/8/layout/hList7"/>
    <dgm:cxn modelId="{BE5FFD8A-3899-40BE-8244-947F50B72863}" type="presParOf" srcId="{9562833D-07F3-44E9-BE1C-BAFB01483395}" destId="{D476CFD4-C09C-408A-A5CE-CC9CA608C871}" srcOrd="4" destOrd="0" presId="urn:microsoft.com/office/officeart/2005/8/layout/hList7"/>
    <dgm:cxn modelId="{A01100D8-310A-4E03-B0C0-CE391325D6FA}" type="presParOf" srcId="{D476CFD4-C09C-408A-A5CE-CC9CA608C871}" destId="{1A1C9BAB-C86D-46B6-A95F-92730DAEA49D}" srcOrd="0" destOrd="0" presId="urn:microsoft.com/office/officeart/2005/8/layout/hList7"/>
    <dgm:cxn modelId="{E6BAAFE3-BDF6-45A9-AF42-80A7D587B864}" type="presParOf" srcId="{D476CFD4-C09C-408A-A5CE-CC9CA608C871}" destId="{C5E43E74-9334-4BC3-84C9-A967CFBB33DE}" srcOrd="1" destOrd="0" presId="urn:microsoft.com/office/officeart/2005/8/layout/hList7"/>
    <dgm:cxn modelId="{29CAF78E-80C2-472C-8819-1D8806D9BB4F}" type="presParOf" srcId="{D476CFD4-C09C-408A-A5CE-CC9CA608C871}" destId="{B5EF2C5C-533C-4B9B-98B9-721F576C2D22}" srcOrd="2" destOrd="0" presId="urn:microsoft.com/office/officeart/2005/8/layout/hList7"/>
    <dgm:cxn modelId="{E34623DB-F11C-4453-8568-4135290BBD2F}" type="presParOf" srcId="{D476CFD4-C09C-408A-A5CE-CC9CA608C871}" destId="{EFAB3809-0C92-4D5A-AD94-A0E2216B4BF1}"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4832428-F1A8-49DC-BBC3-221BA01A9DC9}"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CFCC7D32-9C39-4F85-877E-6A8F32FB0EEC}">
      <dgm:prSet phldrT="[Text]"/>
      <dgm:spPr/>
      <dgm:t>
        <a:bodyPr/>
        <a:lstStyle/>
        <a:p>
          <a:r>
            <a:rPr lang="ar-LB" dirty="0" smtClean="0"/>
            <a:t>قيادة </a:t>
          </a:r>
          <a:endParaRPr lang="en-US" dirty="0"/>
        </a:p>
      </dgm:t>
    </dgm:pt>
    <dgm:pt modelId="{4934812A-FB69-496A-949D-13DCED998E2A}" type="parTrans" cxnId="{81CDBF2A-D5EF-442B-98E7-77123DA40368}">
      <dgm:prSet/>
      <dgm:spPr/>
      <dgm:t>
        <a:bodyPr/>
        <a:lstStyle/>
        <a:p>
          <a:endParaRPr lang="en-US"/>
        </a:p>
      </dgm:t>
    </dgm:pt>
    <dgm:pt modelId="{1E18F1E8-F7E5-4BAC-A2A5-6607AE8235E7}" type="sibTrans" cxnId="{81CDBF2A-D5EF-442B-98E7-77123DA40368}">
      <dgm:prSet/>
      <dgm:spPr/>
      <dgm:t>
        <a:bodyPr/>
        <a:lstStyle/>
        <a:p>
          <a:endParaRPr lang="en-US"/>
        </a:p>
      </dgm:t>
    </dgm:pt>
    <dgm:pt modelId="{FFB61298-B121-4C6E-8049-CBDB9D3A0BAE}">
      <dgm:prSet phldrT="[Text]"/>
      <dgm:spPr/>
      <dgm:t>
        <a:bodyPr/>
        <a:lstStyle/>
        <a:p>
          <a:r>
            <a:rPr lang="ar-LB" dirty="0" smtClean="0"/>
            <a:t>اصحاب الحقوق </a:t>
          </a:r>
          <a:endParaRPr lang="en-US" dirty="0"/>
        </a:p>
      </dgm:t>
    </dgm:pt>
    <dgm:pt modelId="{7AE45DDC-07A0-4F44-92E4-375E099F85E7}" type="parTrans" cxnId="{9D27424B-C6B2-4FB2-B8E5-00E5A700894D}">
      <dgm:prSet/>
      <dgm:spPr/>
      <dgm:t>
        <a:bodyPr/>
        <a:lstStyle/>
        <a:p>
          <a:endParaRPr lang="en-US"/>
        </a:p>
      </dgm:t>
    </dgm:pt>
    <dgm:pt modelId="{F97DFB38-A89E-47B3-B991-B8B779300ACE}" type="sibTrans" cxnId="{9D27424B-C6B2-4FB2-B8E5-00E5A700894D}">
      <dgm:prSet/>
      <dgm:spPr/>
      <dgm:t>
        <a:bodyPr/>
        <a:lstStyle/>
        <a:p>
          <a:endParaRPr lang="en-US"/>
        </a:p>
      </dgm:t>
    </dgm:pt>
    <dgm:pt modelId="{83058671-11E3-48E4-ABA8-42A0C71D09BD}">
      <dgm:prSet phldrT="[Text]"/>
      <dgm:spPr/>
      <dgm:t>
        <a:bodyPr/>
        <a:lstStyle/>
        <a:p>
          <a:r>
            <a:rPr lang="ar-LB" dirty="0" smtClean="0"/>
            <a:t>كل الجهات الحكومية</a:t>
          </a:r>
          <a:endParaRPr lang="en-US" dirty="0"/>
        </a:p>
      </dgm:t>
    </dgm:pt>
    <dgm:pt modelId="{10245072-EB08-4D95-8D19-BA633ECC364C}" type="parTrans" cxnId="{AB929007-B952-4F99-9E30-2419CB466899}">
      <dgm:prSet/>
      <dgm:spPr/>
      <dgm:t>
        <a:bodyPr/>
        <a:lstStyle/>
        <a:p>
          <a:endParaRPr lang="en-US"/>
        </a:p>
      </dgm:t>
    </dgm:pt>
    <dgm:pt modelId="{895352AA-1E8D-4997-8524-20D3B18300F7}" type="sibTrans" cxnId="{AB929007-B952-4F99-9E30-2419CB466899}">
      <dgm:prSet/>
      <dgm:spPr/>
      <dgm:t>
        <a:bodyPr/>
        <a:lstStyle/>
        <a:p>
          <a:endParaRPr lang="en-US"/>
        </a:p>
      </dgm:t>
    </dgm:pt>
    <dgm:pt modelId="{CE9CF286-154D-4B83-8B5B-8FA9565B115F}">
      <dgm:prSet phldrT="[Text]"/>
      <dgm:spPr/>
      <dgm:t>
        <a:bodyPr/>
        <a:lstStyle/>
        <a:p>
          <a:r>
            <a:rPr lang="ar-LB" dirty="0" smtClean="0"/>
            <a:t>منظمات المجتمع المدني </a:t>
          </a:r>
          <a:endParaRPr lang="en-US" dirty="0"/>
        </a:p>
      </dgm:t>
    </dgm:pt>
    <dgm:pt modelId="{9F82CA7A-D86A-473D-91FD-11B685510542}" type="parTrans" cxnId="{35649507-515B-4F5D-8597-CB504FD3AB12}">
      <dgm:prSet/>
      <dgm:spPr/>
      <dgm:t>
        <a:bodyPr/>
        <a:lstStyle/>
        <a:p>
          <a:endParaRPr lang="en-US"/>
        </a:p>
      </dgm:t>
    </dgm:pt>
    <dgm:pt modelId="{D1BF5C3C-BCFF-4AC0-8C58-A08752CB60E3}" type="sibTrans" cxnId="{35649507-515B-4F5D-8597-CB504FD3AB12}">
      <dgm:prSet/>
      <dgm:spPr/>
      <dgm:t>
        <a:bodyPr/>
        <a:lstStyle/>
        <a:p>
          <a:endParaRPr lang="en-US"/>
        </a:p>
      </dgm:t>
    </dgm:pt>
    <dgm:pt modelId="{9C2B09FD-6100-4034-AE08-A5AB150851B3}" type="pres">
      <dgm:prSet presAssocID="{F4832428-F1A8-49DC-BBC3-221BA01A9DC9}" presName="compositeShape" presStyleCnt="0">
        <dgm:presLayoutVars>
          <dgm:chMax val="9"/>
          <dgm:dir/>
          <dgm:resizeHandles val="exact"/>
        </dgm:presLayoutVars>
      </dgm:prSet>
      <dgm:spPr/>
      <dgm:t>
        <a:bodyPr/>
        <a:lstStyle/>
        <a:p>
          <a:endParaRPr lang="en-US"/>
        </a:p>
      </dgm:t>
    </dgm:pt>
    <dgm:pt modelId="{F88FF5B6-A4AE-4659-B740-4508F6579EDF}" type="pres">
      <dgm:prSet presAssocID="{F4832428-F1A8-49DC-BBC3-221BA01A9DC9}" presName="triangle1" presStyleLbl="node1" presStyleIdx="0" presStyleCnt="4">
        <dgm:presLayoutVars>
          <dgm:bulletEnabled val="1"/>
        </dgm:presLayoutVars>
      </dgm:prSet>
      <dgm:spPr/>
      <dgm:t>
        <a:bodyPr/>
        <a:lstStyle/>
        <a:p>
          <a:endParaRPr lang="en-US"/>
        </a:p>
      </dgm:t>
    </dgm:pt>
    <dgm:pt modelId="{D3C8940C-04F0-4FD4-9943-E752A87AB8D9}" type="pres">
      <dgm:prSet presAssocID="{F4832428-F1A8-49DC-BBC3-221BA01A9DC9}" presName="triangle2" presStyleLbl="node1" presStyleIdx="1" presStyleCnt="4">
        <dgm:presLayoutVars>
          <dgm:bulletEnabled val="1"/>
        </dgm:presLayoutVars>
      </dgm:prSet>
      <dgm:spPr/>
      <dgm:t>
        <a:bodyPr/>
        <a:lstStyle/>
        <a:p>
          <a:endParaRPr lang="en-US"/>
        </a:p>
      </dgm:t>
    </dgm:pt>
    <dgm:pt modelId="{C328C079-C8E3-463D-89AC-315218DC0AE2}" type="pres">
      <dgm:prSet presAssocID="{F4832428-F1A8-49DC-BBC3-221BA01A9DC9}" presName="triangle3" presStyleLbl="node1" presStyleIdx="2" presStyleCnt="4">
        <dgm:presLayoutVars>
          <dgm:bulletEnabled val="1"/>
        </dgm:presLayoutVars>
      </dgm:prSet>
      <dgm:spPr/>
      <dgm:t>
        <a:bodyPr/>
        <a:lstStyle/>
        <a:p>
          <a:endParaRPr lang="en-US"/>
        </a:p>
      </dgm:t>
    </dgm:pt>
    <dgm:pt modelId="{48B7FF9B-9417-411C-8F6C-608C8E0F8C82}" type="pres">
      <dgm:prSet presAssocID="{F4832428-F1A8-49DC-BBC3-221BA01A9DC9}" presName="triangle4" presStyleLbl="node1" presStyleIdx="3" presStyleCnt="4">
        <dgm:presLayoutVars>
          <dgm:bulletEnabled val="1"/>
        </dgm:presLayoutVars>
      </dgm:prSet>
      <dgm:spPr/>
      <dgm:t>
        <a:bodyPr/>
        <a:lstStyle/>
        <a:p>
          <a:endParaRPr lang="en-US"/>
        </a:p>
      </dgm:t>
    </dgm:pt>
  </dgm:ptLst>
  <dgm:cxnLst>
    <dgm:cxn modelId="{6460E703-1BE7-4723-8E0D-2BB043C29D0A}" type="presOf" srcId="{CFCC7D32-9C39-4F85-877E-6A8F32FB0EEC}" destId="{F88FF5B6-A4AE-4659-B740-4508F6579EDF}" srcOrd="0" destOrd="0" presId="urn:microsoft.com/office/officeart/2005/8/layout/pyramid4"/>
    <dgm:cxn modelId="{9D27424B-C6B2-4FB2-B8E5-00E5A700894D}" srcId="{F4832428-F1A8-49DC-BBC3-221BA01A9DC9}" destId="{FFB61298-B121-4C6E-8049-CBDB9D3A0BAE}" srcOrd="1" destOrd="0" parTransId="{7AE45DDC-07A0-4F44-92E4-375E099F85E7}" sibTransId="{F97DFB38-A89E-47B3-B991-B8B779300ACE}"/>
    <dgm:cxn modelId="{2D61E143-83DF-4368-A443-9C12E9A1C2C2}" type="presOf" srcId="{CE9CF286-154D-4B83-8B5B-8FA9565B115F}" destId="{48B7FF9B-9417-411C-8F6C-608C8E0F8C82}" srcOrd="0" destOrd="0" presId="urn:microsoft.com/office/officeart/2005/8/layout/pyramid4"/>
    <dgm:cxn modelId="{81CDBF2A-D5EF-442B-98E7-77123DA40368}" srcId="{F4832428-F1A8-49DC-BBC3-221BA01A9DC9}" destId="{CFCC7D32-9C39-4F85-877E-6A8F32FB0EEC}" srcOrd="0" destOrd="0" parTransId="{4934812A-FB69-496A-949D-13DCED998E2A}" sibTransId="{1E18F1E8-F7E5-4BAC-A2A5-6607AE8235E7}"/>
    <dgm:cxn modelId="{AB929007-B952-4F99-9E30-2419CB466899}" srcId="{F4832428-F1A8-49DC-BBC3-221BA01A9DC9}" destId="{83058671-11E3-48E4-ABA8-42A0C71D09BD}" srcOrd="2" destOrd="0" parTransId="{10245072-EB08-4D95-8D19-BA633ECC364C}" sibTransId="{895352AA-1E8D-4997-8524-20D3B18300F7}"/>
    <dgm:cxn modelId="{35649507-515B-4F5D-8597-CB504FD3AB12}" srcId="{F4832428-F1A8-49DC-BBC3-221BA01A9DC9}" destId="{CE9CF286-154D-4B83-8B5B-8FA9565B115F}" srcOrd="3" destOrd="0" parTransId="{9F82CA7A-D86A-473D-91FD-11B685510542}" sibTransId="{D1BF5C3C-BCFF-4AC0-8C58-A08752CB60E3}"/>
    <dgm:cxn modelId="{B3D583A9-CDA2-4351-A580-C9CDE7356341}" type="presOf" srcId="{F4832428-F1A8-49DC-BBC3-221BA01A9DC9}" destId="{9C2B09FD-6100-4034-AE08-A5AB150851B3}" srcOrd="0" destOrd="0" presId="urn:microsoft.com/office/officeart/2005/8/layout/pyramid4"/>
    <dgm:cxn modelId="{BC7CF249-B265-4A84-8F3D-D1E85EBBBFCB}" type="presOf" srcId="{83058671-11E3-48E4-ABA8-42A0C71D09BD}" destId="{C328C079-C8E3-463D-89AC-315218DC0AE2}" srcOrd="0" destOrd="0" presId="urn:microsoft.com/office/officeart/2005/8/layout/pyramid4"/>
    <dgm:cxn modelId="{FAF46EBE-3F4F-4B41-BCFB-E709B67B3B6A}" type="presOf" srcId="{FFB61298-B121-4C6E-8049-CBDB9D3A0BAE}" destId="{D3C8940C-04F0-4FD4-9943-E752A87AB8D9}" srcOrd="0" destOrd="0" presId="urn:microsoft.com/office/officeart/2005/8/layout/pyramid4"/>
    <dgm:cxn modelId="{C047746C-0785-422F-8F0D-1CDF7DEB3079}" type="presParOf" srcId="{9C2B09FD-6100-4034-AE08-A5AB150851B3}" destId="{F88FF5B6-A4AE-4659-B740-4508F6579EDF}" srcOrd="0" destOrd="0" presId="urn:microsoft.com/office/officeart/2005/8/layout/pyramid4"/>
    <dgm:cxn modelId="{9F634490-2A4D-4F3C-9566-6E2E3A5CD98C}" type="presParOf" srcId="{9C2B09FD-6100-4034-AE08-A5AB150851B3}" destId="{D3C8940C-04F0-4FD4-9943-E752A87AB8D9}" srcOrd="1" destOrd="0" presId="urn:microsoft.com/office/officeart/2005/8/layout/pyramid4"/>
    <dgm:cxn modelId="{A431D277-2DD7-4F26-9688-1FEC5FA36A1C}" type="presParOf" srcId="{9C2B09FD-6100-4034-AE08-A5AB150851B3}" destId="{C328C079-C8E3-463D-89AC-315218DC0AE2}" srcOrd="2" destOrd="0" presId="urn:microsoft.com/office/officeart/2005/8/layout/pyramid4"/>
    <dgm:cxn modelId="{DA4F761A-6EB5-4ED9-8A69-C851D6F96027}" type="presParOf" srcId="{9C2B09FD-6100-4034-AE08-A5AB150851B3}" destId="{48B7FF9B-9417-411C-8F6C-608C8E0F8C82}"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63D9F4-2122-4C66-8770-55C3D439A3C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E514871-C7A0-4664-977D-837CE4EB3AF6}">
      <dgm:prSet phldrT="[Text]" custT="1"/>
      <dgm:spPr/>
      <dgm:t>
        <a:bodyPr/>
        <a:lstStyle/>
        <a:p>
          <a:pPr rtl="1"/>
          <a:r>
            <a:rPr lang="ar-SA" sz="2000" dirty="0" smtClean="0">
              <a:latin typeface="Arial" panose="020B0604020202020204" pitchFamily="34" charset="0"/>
              <a:cs typeface="Arial" panose="020B0604020202020204" pitchFamily="34" charset="0"/>
            </a:rPr>
            <a:t>التقدم المحرز بشأن توافر البيانات المصنفة حسب الجنس</a:t>
          </a:r>
          <a:endParaRPr lang="en-US" sz="2000" dirty="0"/>
        </a:p>
      </dgm:t>
    </dgm:pt>
    <dgm:pt modelId="{E8F01970-DB74-4077-88A1-7AA61D1952A9}" type="parTrans" cxnId="{ADF64F8E-C3E7-4EB4-983E-AC2C2347C51B}">
      <dgm:prSet/>
      <dgm:spPr/>
      <dgm:t>
        <a:bodyPr/>
        <a:lstStyle/>
        <a:p>
          <a:endParaRPr lang="en-US" sz="2000"/>
        </a:p>
      </dgm:t>
    </dgm:pt>
    <dgm:pt modelId="{3D1FA397-7B99-468D-94C5-C4357B8056C4}" type="sibTrans" cxnId="{ADF64F8E-C3E7-4EB4-983E-AC2C2347C51B}">
      <dgm:prSet/>
      <dgm:spPr/>
      <dgm:t>
        <a:bodyPr/>
        <a:lstStyle/>
        <a:p>
          <a:endParaRPr lang="en-US" sz="2000"/>
        </a:p>
      </dgm:t>
    </dgm:pt>
    <dgm:pt modelId="{B6A5D3A0-C179-4F73-ACAF-475987E7E7C2}">
      <dgm:prSet phldrT="[Text]" custT="1"/>
      <dgm:spPr/>
      <dgm:t>
        <a:bodyPr/>
        <a:lstStyle/>
        <a:p>
          <a:r>
            <a:rPr lang="ar-LB" sz="2000" dirty="0" smtClean="0">
              <a:latin typeface="Arial" panose="020B0604020202020204" pitchFamily="34" charset="0"/>
              <a:cs typeface="Arial" panose="020B0604020202020204" pitchFamily="34" charset="0"/>
            </a:rPr>
            <a:t>ا</a:t>
          </a:r>
          <a:r>
            <a:rPr lang="ar-SA" sz="2000" dirty="0" smtClean="0">
              <a:latin typeface="Arial" panose="020B0604020202020204" pitchFamily="34" charset="0"/>
              <a:cs typeface="Arial" panose="020B0604020202020204" pitchFamily="34" charset="0"/>
            </a:rPr>
            <a:t>لتدابير المتخذة لتعزيز المساواة بين الجنسين</a:t>
          </a:r>
          <a:r>
            <a:rPr lang="ar-LB" sz="2000" dirty="0" smtClean="0">
              <a:latin typeface="Arial" panose="020B0604020202020204" pitchFamily="34" charset="0"/>
              <a:cs typeface="Arial" panose="020B0604020202020204" pitchFamily="34" charset="0"/>
            </a:rPr>
            <a:t> </a:t>
          </a:r>
          <a:endParaRPr lang="en-US" sz="2000" dirty="0"/>
        </a:p>
      </dgm:t>
    </dgm:pt>
    <dgm:pt modelId="{05C218B6-75FE-4035-BB3B-46BDE4CBE8E2}" type="parTrans" cxnId="{D4883A43-1298-4D9B-B2ED-BBED24331577}">
      <dgm:prSet/>
      <dgm:spPr/>
      <dgm:t>
        <a:bodyPr/>
        <a:lstStyle/>
        <a:p>
          <a:endParaRPr lang="en-US" sz="2000"/>
        </a:p>
      </dgm:t>
    </dgm:pt>
    <dgm:pt modelId="{B2955ADB-FBCC-4B43-AD2F-771875578727}" type="sibTrans" cxnId="{D4883A43-1298-4D9B-B2ED-BBED24331577}">
      <dgm:prSet/>
      <dgm:spPr/>
      <dgm:t>
        <a:bodyPr/>
        <a:lstStyle/>
        <a:p>
          <a:endParaRPr lang="en-US" sz="2000"/>
        </a:p>
      </dgm:t>
    </dgm:pt>
    <dgm:pt modelId="{B01A159B-1141-4B9F-9BB4-3782831EAD59}">
      <dgm:prSet phldrT="[Text]" custT="1"/>
      <dgm:spPr/>
      <dgm:t>
        <a:bodyPr/>
        <a:lstStyle/>
        <a:p>
          <a:r>
            <a:rPr lang="ar-LB" sz="2000" dirty="0" smtClean="0">
              <a:latin typeface="Arial" panose="020B0604020202020204" pitchFamily="34" charset="0"/>
              <a:cs typeface="Arial" panose="020B0604020202020204" pitchFamily="34" charset="0"/>
            </a:rPr>
            <a:t> </a:t>
          </a:r>
          <a:r>
            <a:rPr lang="ar-SA" sz="2000" dirty="0" smtClean="0">
              <a:latin typeface="Arial" panose="020B0604020202020204" pitchFamily="34" charset="0"/>
              <a:cs typeface="Arial" panose="020B0604020202020204" pitchFamily="34" charset="0"/>
            </a:rPr>
            <a:t> </a:t>
          </a:r>
          <a:r>
            <a:rPr lang="ar-LB" sz="2000" dirty="0" smtClean="0">
              <a:latin typeface="Arial" panose="020B0604020202020204" pitchFamily="34" charset="0"/>
              <a:cs typeface="Arial" panose="020B0604020202020204" pitchFamily="34" charset="0"/>
            </a:rPr>
            <a:t>ا</a:t>
          </a:r>
          <a:r>
            <a:rPr lang="ar-SA" sz="2000" dirty="0" smtClean="0">
              <a:latin typeface="Arial" panose="020B0604020202020204" pitchFamily="34" charset="0"/>
              <a:cs typeface="Arial" panose="020B0604020202020204" pitchFamily="34" charset="0"/>
            </a:rPr>
            <a:t>لأولويات والإنجازات والتحديات والعوائق، مع التركيز على السنوات الخمس الماضية وكذلك الأولويات الجديدة</a:t>
          </a:r>
          <a:endParaRPr lang="en-US" sz="2000" dirty="0"/>
        </a:p>
      </dgm:t>
    </dgm:pt>
    <dgm:pt modelId="{D7B09869-F392-4F21-8AC1-01D60506B21F}" type="parTrans" cxnId="{2453CD31-68E4-4ED7-A93D-20430EC60AE2}">
      <dgm:prSet/>
      <dgm:spPr/>
      <dgm:t>
        <a:bodyPr/>
        <a:lstStyle/>
        <a:p>
          <a:endParaRPr lang="en-US" sz="2000"/>
        </a:p>
      </dgm:t>
    </dgm:pt>
    <dgm:pt modelId="{4839B40C-EE67-47AC-B4C0-5F58D3574117}" type="sibTrans" cxnId="{2453CD31-68E4-4ED7-A93D-20430EC60AE2}">
      <dgm:prSet/>
      <dgm:spPr/>
      <dgm:t>
        <a:bodyPr/>
        <a:lstStyle/>
        <a:p>
          <a:endParaRPr lang="en-US" sz="2000"/>
        </a:p>
      </dgm:t>
    </dgm:pt>
    <dgm:pt modelId="{AD22BBFB-CA5E-47C5-A176-410D569A1BE1}">
      <dgm:prSet phldrT="[Text]" custT="1"/>
      <dgm:spPr/>
      <dgm:t>
        <a:bodyPr/>
        <a:lstStyle/>
        <a:p>
          <a:pPr rtl="1"/>
          <a:r>
            <a:rPr lang="ar-LB" sz="2000" dirty="0" smtClean="0">
              <a:latin typeface="Arial" panose="020B0604020202020204" pitchFamily="34" charset="0"/>
              <a:cs typeface="Arial" panose="020B0604020202020204" pitchFamily="34" charset="0"/>
            </a:rPr>
            <a:t>ا</a:t>
          </a:r>
          <a:r>
            <a:rPr lang="ar-SA" sz="2000" dirty="0" smtClean="0">
              <a:latin typeface="Arial" panose="020B0604020202020204" pitchFamily="34" charset="0"/>
              <a:cs typeface="Arial" panose="020B0604020202020204" pitchFamily="34" charset="0"/>
            </a:rPr>
            <a:t>لعمليات والآليات الوطنية</a:t>
          </a:r>
          <a:endParaRPr lang="en-US" sz="2000" dirty="0"/>
        </a:p>
      </dgm:t>
    </dgm:pt>
    <dgm:pt modelId="{D8CD6A32-80BA-4F15-A52B-428B67238637}" type="parTrans" cxnId="{2C801DAC-228F-4552-B02F-57B76C6E9D63}">
      <dgm:prSet/>
      <dgm:spPr/>
      <dgm:t>
        <a:bodyPr/>
        <a:lstStyle/>
        <a:p>
          <a:endParaRPr lang="en-US" sz="2000"/>
        </a:p>
      </dgm:t>
    </dgm:pt>
    <dgm:pt modelId="{572E4E84-6EAE-4DEB-80D9-D5D247CE4D94}" type="sibTrans" cxnId="{2C801DAC-228F-4552-B02F-57B76C6E9D63}">
      <dgm:prSet/>
      <dgm:spPr/>
      <dgm:t>
        <a:bodyPr/>
        <a:lstStyle/>
        <a:p>
          <a:endParaRPr lang="en-US" sz="2000"/>
        </a:p>
      </dgm:t>
    </dgm:pt>
    <dgm:pt modelId="{57FC2266-AE78-4471-8152-BD69BDAB9019}" type="pres">
      <dgm:prSet presAssocID="{2B63D9F4-2122-4C66-8770-55C3D439A3C1}" presName="diagram" presStyleCnt="0">
        <dgm:presLayoutVars>
          <dgm:dir/>
          <dgm:resizeHandles val="exact"/>
        </dgm:presLayoutVars>
      </dgm:prSet>
      <dgm:spPr/>
      <dgm:t>
        <a:bodyPr/>
        <a:lstStyle/>
        <a:p>
          <a:endParaRPr lang="en-US"/>
        </a:p>
      </dgm:t>
    </dgm:pt>
    <dgm:pt modelId="{E75B78B6-43A5-44D2-AD63-361E5C773F09}" type="pres">
      <dgm:prSet presAssocID="{6E514871-C7A0-4664-977D-837CE4EB3AF6}" presName="node" presStyleLbl="node1" presStyleIdx="0" presStyleCnt="4" custLinFactY="16710" custLinFactNeighborX="2157" custLinFactNeighborY="100000">
        <dgm:presLayoutVars>
          <dgm:bulletEnabled val="1"/>
        </dgm:presLayoutVars>
      </dgm:prSet>
      <dgm:spPr/>
      <dgm:t>
        <a:bodyPr/>
        <a:lstStyle/>
        <a:p>
          <a:endParaRPr lang="en-US"/>
        </a:p>
      </dgm:t>
    </dgm:pt>
    <dgm:pt modelId="{CE8ABB1C-4DCB-4556-9D81-B759B13C612A}" type="pres">
      <dgm:prSet presAssocID="{3D1FA397-7B99-468D-94C5-C4357B8056C4}" presName="sibTrans" presStyleCnt="0"/>
      <dgm:spPr/>
    </dgm:pt>
    <dgm:pt modelId="{2777B13F-FB68-4903-8F06-2D2F793785CA}" type="pres">
      <dgm:prSet presAssocID="{B6A5D3A0-C179-4F73-ACAF-475987E7E7C2}" presName="node" presStyleLbl="node1" presStyleIdx="1" presStyleCnt="4" custLinFactX="-7851" custLinFactNeighborX="-100000" custLinFactNeighborY="-44">
        <dgm:presLayoutVars>
          <dgm:bulletEnabled val="1"/>
        </dgm:presLayoutVars>
      </dgm:prSet>
      <dgm:spPr/>
      <dgm:t>
        <a:bodyPr/>
        <a:lstStyle/>
        <a:p>
          <a:endParaRPr lang="en-US"/>
        </a:p>
      </dgm:t>
    </dgm:pt>
    <dgm:pt modelId="{1B23F9FA-7EBC-4D27-A5F3-7772CAD5141A}" type="pres">
      <dgm:prSet presAssocID="{B2955ADB-FBCC-4B43-AD2F-771875578727}" presName="sibTrans" presStyleCnt="0"/>
      <dgm:spPr/>
    </dgm:pt>
    <dgm:pt modelId="{CB35BA5E-55C7-4188-88E6-B3483C627819}" type="pres">
      <dgm:prSet presAssocID="{B01A159B-1141-4B9F-9BB4-3782831EAD59}" presName="node" presStyleLbl="node1" presStyleIdx="2" presStyleCnt="4" custLinFactX="24732" custLinFactY="-16697" custLinFactNeighborX="100000" custLinFactNeighborY="-100000">
        <dgm:presLayoutVars>
          <dgm:bulletEnabled val="1"/>
        </dgm:presLayoutVars>
      </dgm:prSet>
      <dgm:spPr/>
      <dgm:t>
        <a:bodyPr/>
        <a:lstStyle/>
        <a:p>
          <a:endParaRPr lang="en-US"/>
        </a:p>
      </dgm:t>
    </dgm:pt>
    <dgm:pt modelId="{224DD396-FBD1-4772-834C-00FE93A0B5F3}" type="pres">
      <dgm:prSet presAssocID="{4839B40C-EE67-47AC-B4C0-5F58D3574117}" presName="sibTrans" presStyleCnt="0"/>
      <dgm:spPr/>
    </dgm:pt>
    <dgm:pt modelId="{E4C71692-ABCC-42B2-B244-A022F8D7B536}" type="pres">
      <dgm:prSet presAssocID="{AD22BBFB-CA5E-47C5-A176-410D569A1BE1}" presName="node" presStyleLbl="node1" presStyleIdx="3" presStyleCnt="4" custLinFactNeighborX="15099" custLinFactNeighborY="-5708">
        <dgm:presLayoutVars>
          <dgm:bulletEnabled val="1"/>
        </dgm:presLayoutVars>
      </dgm:prSet>
      <dgm:spPr/>
      <dgm:t>
        <a:bodyPr/>
        <a:lstStyle/>
        <a:p>
          <a:endParaRPr lang="en-US"/>
        </a:p>
      </dgm:t>
    </dgm:pt>
  </dgm:ptLst>
  <dgm:cxnLst>
    <dgm:cxn modelId="{D4883A43-1298-4D9B-B2ED-BBED24331577}" srcId="{2B63D9F4-2122-4C66-8770-55C3D439A3C1}" destId="{B6A5D3A0-C179-4F73-ACAF-475987E7E7C2}" srcOrd="1" destOrd="0" parTransId="{05C218B6-75FE-4035-BB3B-46BDE4CBE8E2}" sibTransId="{B2955ADB-FBCC-4B43-AD2F-771875578727}"/>
    <dgm:cxn modelId="{ADF64F8E-C3E7-4EB4-983E-AC2C2347C51B}" srcId="{2B63D9F4-2122-4C66-8770-55C3D439A3C1}" destId="{6E514871-C7A0-4664-977D-837CE4EB3AF6}" srcOrd="0" destOrd="0" parTransId="{E8F01970-DB74-4077-88A1-7AA61D1952A9}" sibTransId="{3D1FA397-7B99-468D-94C5-C4357B8056C4}"/>
    <dgm:cxn modelId="{A80F0BF6-C7E5-49EB-8DAD-BF788A22BEF6}" type="presOf" srcId="{B6A5D3A0-C179-4F73-ACAF-475987E7E7C2}" destId="{2777B13F-FB68-4903-8F06-2D2F793785CA}" srcOrd="0" destOrd="0" presId="urn:microsoft.com/office/officeart/2005/8/layout/default"/>
    <dgm:cxn modelId="{2C801DAC-228F-4552-B02F-57B76C6E9D63}" srcId="{2B63D9F4-2122-4C66-8770-55C3D439A3C1}" destId="{AD22BBFB-CA5E-47C5-A176-410D569A1BE1}" srcOrd="3" destOrd="0" parTransId="{D8CD6A32-80BA-4F15-A52B-428B67238637}" sibTransId="{572E4E84-6EAE-4DEB-80D9-D5D247CE4D94}"/>
    <dgm:cxn modelId="{29F4F34B-749F-4C67-9E93-8773FFB00275}" type="presOf" srcId="{6E514871-C7A0-4664-977D-837CE4EB3AF6}" destId="{E75B78B6-43A5-44D2-AD63-361E5C773F09}" srcOrd="0" destOrd="0" presId="urn:microsoft.com/office/officeart/2005/8/layout/default"/>
    <dgm:cxn modelId="{D51665CE-2B04-4B71-BF6F-6CB8A957ED7D}" type="presOf" srcId="{AD22BBFB-CA5E-47C5-A176-410D569A1BE1}" destId="{E4C71692-ABCC-42B2-B244-A022F8D7B536}" srcOrd="0" destOrd="0" presId="urn:microsoft.com/office/officeart/2005/8/layout/default"/>
    <dgm:cxn modelId="{E041B2EE-4F5E-405B-BA57-139DAB8CA507}" type="presOf" srcId="{2B63D9F4-2122-4C66-8770-55C3D439A3C1}" destId="{57FC2266-AE78-4471-8152-BD69BDAB9019}" srcOrd="0" destOrd="0" presId="urn:microsoft.com/office/officeart/2005/8/layout/default"/>
    <dgm:cxn modelId="{2453CD31-68E4-4ED7-A93D-20430EC60AE2}" srcId="{2B63D9F4-2122-4C66-8770-55C3D439A3C1}" destId="{B01A159B-1141-4B9F-9BB4-3782831EAD59}" srcOrd="2" destOrd="0" parTransId="{D7B09869-F392-4F21-8AC1-01D60506B21F}" sibTransId="{4839B40C-EE67-47AC-B4C0-5F58D3574117}"/>
    <dgm:cxn modelId="{37153841-584A-4D3F-AD5D-25A98CEA587E}" type="presOf" srcId="{B01A159B-1141-4B9F-9BB4-3782831EAD59}" destId="{CB35BA5E-55C7-4188-88E6-B3483C627819}" srcOrd="0" destOrd="0" presId="urn:microsoft.com/office/officeart/2005/8/layout/default"/>
    <dgm:cxn modelId="{A2CBAF02-39BE-4358-9A4D-AA081453AFC1}" type="presParOf" srcId="{57FC2266-AE78-4471-8152-BD69BDAB9019}" destId="{E75B78B6-43A5-44D2-AD63-361E5C773F09}" srcOrd="0" destOrd="0" presId="urn:microsoft.com/office/officeart/2005/8/layout/default"/>
    <dgm:cxn modelId="{8AA4F5CA-59B1-40C7-96CB-9E6F9B7DB9A6}" type="presParOf" srcId="{57FC2266-AE78-4471-8152-BD69BDAB9019}" destId="{CE8ABB1C-4DCB-4556-9D81-B759B13C612A}" srcOrd="1" destOrd="0" presId="urn:microsoft.com/office/officeart/2005/8/layout/default"/>
    <dgm:cxn modelId="{862C8B44-73BE-4A1F-AAC2-D75B105EDEA6}" type="presParOf" srcId="{57FC2266-AE78-4471-8152-BD69BDAB9019}" destId="{2777B13F-FB68-4903-8F06-2D2F793785CA}" srcOrd="2" destOrd="0" presId="urn:microsoft.com/office/officeart/2005/8/layout/default"/>
    <dgm:cxn modelId="{0C0369EB-867E-4D92-847A-FA4AEEA0CEAE}" type="presParOf" srcId="{57FC2266-AE78-4471-8152-BD69BDAB9019}" destId="{1B23F9FA-7EBC-4D27-A5F3-7772CAD5141A}" srcOrd="3" destOrd="0" presId="urn:microsoft.com/office/officeart/2005/8/layout/default"/>
    <dgm:cxn modelId="{C4663751-AE8F-4F5C-BE9A-269D160EC7C9}" type="presParOf" srcId="{57FC2266-AE78-4471-8152-BD69BDAB9019}" destId="{CB35BA5E-55C7-4188-88E6-B3483C627819}" srcOrd="4" destOrd="0" presId="urn:microsoft.com/office/officeart/2005/8/layout/default"/>
    <dgm:cxn modelId="{3634130F-2B30-49AD-9695-56A09D4768B2}" type="presParOf" srcId="{57FC2266-AE78-4471-8152-BD69BDAB9019}" destId="{224DD396-FBD1-4772-834C-00FE93A0B5F3}" srcOrd="5" destOrd="0" presId="urn:microsoft.com/office/officeart/2005/8/layout/default"/>
    <dgm:cxn modelId="{2488D94F-7AF6-4897-A3C2-900B3CF91543}" type="presParOf" srcId="{57FC2266-AE78-4471-8152-BD69BDAB9019}" destId="{E4C71692-ABCC-42B2-B244-A022F8D7B536}"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30A7934-1879-45AB-B397-A2F6054C0FD0}" type="doc">
      <dgm:prSet loTypeId="urn:microsoft.com/office/officeart/2005/8/layout/arrow4" loCatId="process" qsTypeId="urn:microsoft.com/office/officeart/2005/8/quickstyle/simple1" qsCatId="simple" csTypeId="urn:microsoft.com/office/officeart/2005/8/colors/accent1_2" csCatId="accent1" phldr="1"/>
      <dgm:spPr/>
      <dgm:t>
        <a:bodyPr/>
        <a:lstStyle/>
        <a:p>
          <a:endParaRPr lang="en-US"/>
        </a:p>
      </dgm:t>
    </dgm:pt>
    <dgm:pt modelId="{9D56B590-128F-4866-9D90-3D6FB7D7A497}">
      <dgm:prSet phldrT="[Text]"/>
      <dgm:spPr/>
      <dgm:t>
        <a:bodyPr/>
        <a:lstStyle/>
        <a:p>
          <a:r>
            <a:rPr lang="ar-LB" dirty="0" smtClean="0"/>
            <a:t>القسم الاول وصفي للاولويات والتحديات </a:t>
          </a:r>
          <a:endParaRPr lang="en-US" dirty="0"/>
        </a:p>
      </dgm:t>
    </dgm:pt>
    <dgm:pt modelId="{90245270-9B17-4479-BD7C-5ABFF58B2BEE}" type="parTrans" cxnId="{76DEC3DB-02E3-4871-859B-D96570112ED3}">
      <dgm:prSet/>
      <dgm:spPr/>
      <dgm:t>
        <a:bodyPr/>
        <a:lstStyle/>
        <a:p>
          <a:endParaRPr lang="en-US"/>
        </a:p>
      </dgm:t>
    </dgm:pt>
    <dgm:pt modelId="{E4AE0271-C16B-4BEC-8533-0B91F3BCBEB6}" type="sibTrans" cxnId="{76DEC3DB-02E3-4871-859B-D96570112ED3}">
      <dgm:prSet/>
      <dgm:spPr/>
      <dgm:t>
        <a:bodyPr/>
        <a:lstStyle/>
        <a:p>
          <a:endParaRPr lang="en-US"/>
        </a:p>
      </dgm:t>
    </dgm:pt>
    <dgm:pt modelId="{FF30CF00-ABAE-4A3C-B982-4D7F20F67181}">
      <dgm:prSet phldrT="[Text]"/>
      <dgm:spPr/>
      <dgm:t>
        <a:bodyPr/>
        <a:lstStyle/>
        <a:p>
          <a:r>
            <a:rPr lang="ar-LB" dirty="0" smtClean="0"/>
            <a:t>القسم الثاني تحليلي للتقدم المحرز في الابعاد الستة</a:t>
          </a:r>
          <a:endParaRPr lang="en-US" dirty="0"/>
        </a:p>
      </dgm:t>
    </dgm:pt>
    <dgm:pt modelId="{47CBBCC4-BE34-4EE4-BFF9-5FC50930708A}" type="parTrans" cxnId="{7F6E8B8F-1239-4ECF-B574-E9B78EBD296D}">
      <dgm:prSet/>
      <dgm:spPr/>
      <dgm:t>
        <a:bodyPr/>
        <a:lstStyle/>
        <a:p>
          <a:endParaRPr lang="en-US"/>
        </a:p>
      </dgm:t>
    </dgm:pt>
    <dgm:pt modelId="{AC0BAA4B-2CAF-4660-BABF-57E2C0134247}" type="sibTrans" cxnId="{7F6E8B8F-1239-4ECF-B574-E9B78EBD296D}">
      <dgm:prSet/>
      <dgm:spPr/>
      <dgm:t>
        <a:bodyPr/>
        <a:lstStyle/>
        <a:p>
          <a:endParaRPr lang="en-US"/>
        </a:p>
      </dgm:t>
    </dgm:pt>
    <dgm:pt modelId="{E1A53EF9-CAD5-4236-9DAD-E31610538ABE}" type="pres">
      <dgm:prSet presAssocID="{430A7934-1879-45AB-B397-A2F6054C0FD0}" presName="compositeShape" presStyleCnt="0">
        <dgm:presLayoutVars>
          <dgm:chMax val="2"/>
          <dgm:dir/>
          <dgm:resizeHandles val="exact"/>
        </dgm:presLayoutVars>
      </dgm:prSet>
      <dgm:spPr/>
      <dgm:t>
        <a:bodyPr/>
        <a:lstStyle/>
        <a:p>
          <a:endParaRPr lang="en-US"/>
        </a:p>
      </dgm:t>
    </dgm:pt>
    <dgm:pt modelId="{1D68E053-F56D-4682-9A1F-7E2B580F1939}" type="pres">
      <dgm:prSet presAssocID="{9D56B590-128F-4866-9D90-3D6FB7D7A497}" presName="upArrow" presStyleLbl="node1" presStyleIdx="0" presStyleCnt="2"/>
      <dgm:spPr/>
    </dgm:pt>
    <dgm:pt modelId="{8C8EAC2D-B45B-40E8-B005-2CB1F96039F7}" type="pres">
      <dgm:prSet presAssocID="{9D56B590-128F-4866-9D90-3D6FB7D7A497}" presName="upArrowText" presStyleLbl="revTx" presStyleIdx="0" presStyleCnt="2">
        <dgm:presLayoutVars>
          <dgm:chMax val="0"/>
          <dgm:bulletEnabled val="1"/>
        </dgm:presLayoutVars>
      </dgm:prSet>
      <dgm:spPr/>
      <dgm:t>
        <a:bodyPr/>
        <a:lstStyle/>
        <a:p>
          <a:endParaRPr lang="en-US"/>
        </a:p>
      </dgm:t>
    </dgm:pt>
    <dgm:pt modelId="{6A59D8AE-A3EB-4B0E-AA6B-10D111BC317D}" type="pres">
      <dgm:prSet presAssocID="{FF30CF00-ABAE-4A3C-B982-4D7F20F67181}" presName="downArrow" presStyleLbl="node1" presStyleIdx="1" presStyleCnt="2"/>
      <dgm:spPr/>
    </dgm:pt>
    <dgm:pt modelId="{4F76740C-8F95-45AB-B514-9FC0F697727B}" type="pres">
      <dgm:prSet presAssocID="{FF30CF00-ABAE-4A3C-B982-4D7F20F67181}" presName="downArrowText" presStyleLbl="revTx" presStyleIdx="1" presStyleCnt="2">
        <dgm:presLayoutVars>
          <dgm:chMax val="0"/>
          <dgm:bulletEnabled val="1"/>
        </dgm:presLayoutVars>
      </dgm:prSet>
      <dgm:spPr/>
      <dgm:t>
        <a:bodyPr/>
        <a:lstStyle/>
        <a:p>
          <a:endParaRPr lang="en-US"/>
        </a:p>
      </dgm:t>
    </dgm:pt>
  </dgm:ptLst>
  <dgm:cxnLst>
    <dgm:cxn modelId="{76DEC3DB-02E3-4871-859B-D96570112ED3}" srcId="{430A7934-1879-45AB-B397-A2F6054C0FD0}" destId="{9D56B590-128F-4866-9D90-3D6FB7D7A497}" srcOrd="0" destOrd="0" parTransId="{90245270-9B17-4479-BD7C-5ABFF58B2BEE}" sibTransId="{E4AE0271-C16B-4BEC-8533-0B91F3BCBEB6}"/>
    <dgm:cxn modelId="{0437952E-6665-4E40-A23D-F894B55B647C}" type="presOf" srcId="{430A7934-1879-45AB-B397-A2F6054C0FD0}" destId="{E1A53EF9-CAD5-4236-9DAD-E31610538ABE}" srcOrd="0" destOrd="0" presId="urn:microsoft.com/office/officeart/2005/8/layout/arrow4"/>
    <dgm:cxn modelId="{B825023A-A0CB-47B4-99AA-EC712A4274D6}" type="presOf" srcId="{FF30CF00-ABAE-4A3C-B982-4D7F20F67181}" destId="{4F76740C-8F95-45AB-B514-9FC0F697727B}" srcOrd="0" destOrd="0" presId="urn:microsoft.com/office/officeart/2005/8/layout/arrow4"/>
    <dgm:cxn modelId="{7F6E8B8F-1239-4ECF-B574-E9B78EBD296D}" srcId="{430A7934-1879-45AB-B397-A2F6054C0FD0}" destId="{FF30CF00-ABAE-4A3C-B982-4D7F20F67181}" srcOrd="1" destOrd="0" parTransId="{47CBBCC4-BE34-4EE4-BFF9-5FC50930708A}" sibTransId="{AC0BAA4B-2CAF-4660-BABF-57E2C0134247}"/>
    <dgm:cxn modelId="{8C46F9D6-D895-4439-9492-0393C48BE472}" type="presOf" srcId="{9D56B590-128F-4866-9D90-3D6FB7D7A497}" destId="{8C8EAC2D-B45B-40E8-B005-2CB1F96039F7}" srcOrd="0" destOrd="0" presId="urn:microsoft.com/office/officeart/2005/8/layout/arrow4"/>
    <dgm:cxn modelId="{EC1CB484-A8DB-4D21-8027-4321D6333926}" type="presParOf" srcId="{E1A53EF9-CAD5-4236-9DAD-E31610538ABE}" destId="{1D68E053-F56D-4682-9A1F-7E2B580F1939}" srcOrd="0" destOrd="0" presId="urn:microsoft.com/office/officeart/2005/8/layout/arrow4"/>
    <dgm:cxn modelId="{B5CA7169-A9EE-4B51-AA4C-FA32CA00A85B}" type="presParOf" srcId="{E1A53EF9-CAD5-4236-9DAD-E31610538ABE}" destId="{8C8EAC2D-B45B-40E8-B005-2CB1F96039F7}" srcOrd="1" destOrd="0" presId="urn:microsoft.com/office/officeart/2005/8/layout/arrow4"/>
    <dgm:cxn modelId="{9E46FDBF-7233-423E-AF0B-32F913C6F477}" type="presParOf" srcId="{E1A53EF9-CAD5-4236-9DAD-E31610538ABE}" destId="{6A59D8AE-A3EB-4B0E-AA6B-10D111BC317D}" srcOrd="2" destOrd="0" presId="urn:microsoft.com/office/officeart/2005/8/layout/arrow4"/>
    <dgm:cxn modelId="{DAC84426-6859-4E8F-AB87-97F5AD8516D9}" type="presParOf" srcId="{E1A53EF9-CAD5-4236-9DAD-E31610538ABE}" destId="{4F76740C-8F95-45AB-B514-9FC0F697727B}" srcOrd="3" destOrd="0" presId="urn:microsoft.com/office/officeart/2005/8/layout/arrow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6D7480-F8D0-44C2-81B7-9A9B88FD6524}" type="doc">
      <dgm:prSet loTypeId="urn:microsoft.com/office/officeart/2005/8/layout/equation1" loCatId="process" qsTypeId="urn:microsoft.com/office/officeart/2005/8/quickstyle/simple1" qsCatId="simple" csTypeId="urn:microsoft.com/office/officeart/2005/8/colors/accent1_2" csCatId="accent1" phldr="1"/>
      <dgm:spPr/>
    </dgm:pt>
    <dgm:pt modelId="{866C5C50-13C6-4659-8DC6-F85703E040B1}">
      <dgm:prSet phldrT="[Text]"/>
      <dgm:spPr/>
      <dgm:t>
        <a:bodyPr/>
        <a:lstStyle/>
        <a:p>
          <a:r>
            <a:rPr lang="ar-LB" dirty="0" smtClean="0"/>
            <a:t>12 مجال</a:t>
          </a:r>
          <a:endParaRPr lang="en-US" dirty="0"/>
        </a:p>
      </dgm:t>
    </dgm:pt>
    <dgm:pt modelId="{FF11654C-F3E8-407F-89C5-911820D5BE66}" type="parTrans" cxnId="{2D78ED0F-1537-436E-B82F-8EB2CFFC2AE8}">
      <dgm:prSet/>
      <dgm:spPr/>
      <dgm:t>
        <a:bodyPr/>
        <a:lstStyle/>
        <a:p>
          <a:endParaRPr lang="en-US"/>
        </a:p>
      </dgm:t>
    </dgm:pt>
    <dgm:pt modelId="{826F58EA-BEC9-47E8-B6D8-A4BA7F59998B}" type="sibTrans" cxnId="{2D78ED0F-1537-436E-B82F-8EB2CFFC2AE8}">
      <dgm:prSet/>
      <dgm:spPr/>
      <dgm:t>
        <a:bodyPr/>
        <a:lstStyle/>
        <a:p>
          <a:endParaRPr lang="en-US"/>
        </a:p>
      </dgm:t>
    </dgm:pt>
    <dgm:pt modelId="{C535EA42-5F67-422D-A2B5-F81B0AB481B6}">
      <dgm:prSet phldrT="[Text]"/>
      <dgm:spPr/>
      <dgm:t>
        <a:bodyPr/>
        <a:lstStyle/>
        <a:p>
          <a:r>
            <a:rPr lang="ar-LB" dirty="0" smtClean="0"/>
            <a:t>17 هدف</a:t>
          </a:r>
          <a:endParaRPr lang="en-US" dirty="0"/>
        </a:p>
      </dgm:t>
    </dgm:pt>
    <dgm:pt modelId="{71725320-890F-4168-8B58-C86FFE175DB5}" type="parTrans" cxnId="{8564763C-F85E-4569-A77A-D06C893BE87B}">
      <dgm:prSet/>
      <dgm:spPr/>
      <dgm:t>
        <a:bodyPr/>
        <a:lstStyle/>
        <a:p>
          <a:endParaRPr lang="en-US"/>
        </a:p>
      </dgm:t>
    </dgm:pt>
    <dgm:pt modelId="{23DE5272-4C26-436B-8B8F-3DE3F3FA4EB9}" type="sibTrans" cxnId="{8564763C-F85E-4569-A77A-D06C893BE87B}">
      <dgm:prSet/>
      <dgm:spPr/>
      <dgm:t>
        <a:bodyPr/>
        <a:lstStyle/>
        <a:p>
          <a:endParaRPr lang="en-US"/>
        </a:p>
      </dgm:t>
    </dgm:pt>
    <dgm:pt modelId="{24458956-6CA0-4F18-B38D-15CBF12CB592}">
      <dgm:prSet phldrT="[Text]"/>
      <dgm:spPr/>
      <dgm:t>
        <a:bodyPr/>
        <a:lstStyle/>
        <a:p>
          <a:r>
            <a:rPr lang="ar-LB" dirty="0" smtClean="0"/>
            <a:t>6 ابعاد</a:t>
          </a:r>
          <a:endParaRPr lang="en-US" dirty="0"/>
        </a:p>
      </dgm:t>
    </dgm:pt>
    <dgm:pt modelId="{94C76FFA-F133-4EFC-864D-F247B5161826}" type="parTrans" cxnId="{5A479111-04F4-4C26-9669-BB89E1314772}">
      <dgm:prSet/>
      <dgm:spPr/>
      <dgm:t>
        <a:bodyPr/>
        <a:lstStyle/>
        <a:p>
          <a:endParaRPr lang="en-US"/>
        </a:p>
      </dgm:t>
    </dgm:pt>
    <dgm:pt modelId="{D8533B47-F7D3-4587-9140-314C2642C10D}" type="sibTrans" cxnId="{5A479111-04F4-4C26-9669-BB89E1314772}">
      <dgm:prSet/>
      <dgm:spPr/>
      <dgm:t>
        <a:bodyPr/>
        <a:lstStyle/>
        <a:p>
          <a:endParaRPr lang="en-US"/>
        </a:p>
      </dgm:t>
    </dgm:pt>
    <dgm:pt modelId="{037EAC98-D55D-4429-BB82-3448ABBA348E}" type="pres">
      <dgm:prSet presAssocID="{2F6D7480-F8D0-44C2-81B7-9A9B88FD6524}" presName="linearFlow" presStyleCnt="0">
        <dgm:presLayoutVars>
          <dgm:dir/>
          <dgm:resizeHandles val="exact"/>
        </dgm:presLayoutVars>
      </dgm:prSet>
      <dgm:spPr/>
    </dgm:pt>
    <dgm:pt modelId="{BEA54D77-186F-4770-A5BB-8E22EEA0F55B}" type="pres">
      <dgm:prSet presAssocID="{866C5C50-13C6-4659-8DC6-F85703E040B1}" presName="node" presStyleLbl="node1" presStyleIdx="0" presStyleCnt="3">
        <dgm:presLayoutVars>
          <dgm:bulletEnabled val="1"/>
        </dgm:presLayoutVars>
      </dgm:prSet>
      <dgm:spPr/>
      <dgm:t>
        <a:bodyPr/>
        <a:lstStyle/>
        <a:p>
          <a:endParaRPr lang="en-US"/>
        </a:p>
      </dgm:t>
    </dgm:pt>
    <dgm:pt modelId="{2743C88D-7D8E-4BAD-ACE1-141496946588}" type="pres">
      <dgm:prSet presAssocID="{826F58EA-BEC9-47E8-B6D8-A4BA7F59998B}" presName="spacerL" presStyleCnt="0"/>
      <dgm:spPr/>
    </dgm:pt>
    <dgm:pt modelId="{9E0A3EC4-9CB6-4C9C-9BFB-C329763BC71B}" type="pres">
      <dgm:prSet presAssocID="{826F58EA-BEC9-47E8-B6D8-A4BA7F59998B}" presName="sibTrans" presStyleLbl="sibTrans2D1" presStyleIdx="0" presStyleCnt="2"/>
      <dgm:spPr/>
      <dgm:t>
        <a:bodyPr/>
        <a:lstStyle/>
        <a:p>
          <a:endParaRPr lang="en-US"/>
        </a:p>
      </dgm:t>
    </dgm:pt>
    <dgm:pt modelId="{602D7867-A4BF-4144-9711-0C4492C39FF2}" type="pres">
      <dgm:prSet presAssocID="{826F58EA-BEC9-47E8-B6D8-A4BA7F59998B}" presName="spacerR" presStyleCnt="0"/>
      <dgm:spPr/>
    </dgm:pt>
    <dgm:pt modelId="{27E19D9D-D198-400B-A17A-5BC7E7777F97}" type="pres">
      <dgm:prSet presAssocID="{C535EA42-5F67-422D-A2B5-F81B0AB481B6}" presName="node" presStyleLbl="node1" presStyleIdx="1" presStyleCnt="3">
        <dgm:presLayoutVars>
          <dgm:bulletEnabled val="1"/>
        </dgm:presLayoutVars>
      </dgm:prSet>
      <dgm:spPr/>
      <dgm:t>
        <a:bodyPr/>
        <a:lstStyle/>
        <a:p>
          <a:endParaRPr lang="en-US"/>
        </a:p>
      </dgm:t>
    </dgm:pt>
    <dgm:pt modelId="{BB086D3E-3461-4CB8-8EB2-2B0E6CA36A9D}" type="pres">
      <dgm:prSet presAssocID="{23DE5272-4C26-436B-8B8F-3DE3F3FA4EB9}" presName="spacerL" presStyleCnt="0"/>
      <dgm:spPr/>
    </dgm:pt>
    <dgm:pt modelId="{85E7653B-8F90-409F-8EC8-8400889D58EA}" type="pres">
      <dgm:prSet presAssocID="{23DE5272-4C26-436B-8B8F-3DE3F3FA4EB9}" presName="sibTrans" presStyleLbl="sibTrans2D1" presStyleIdx="1" presStyleCnt="2"/>
      <dgm:spPr/>
      <dgm:t>
        <a:bodyPr/>
        <a:lstStyle/>
        <a:p>
          <a:endParaRPr lang="en-US"/>
        </a:p>
      </dgm:t>
    </dgm:pt>
    <dgm:pt modelId="{52CF5354-B8BD-47F1-BA5E-83F63E28A34F}" type="pres">
      <dgm:prSet presAssocID="{23DE5272-4C26-436B-8B8F-3DE3F3FA4EB9}" presName="spacerR" presStyleCnt="0"/>
      <dgm:spPr/>
    </dgm:pt>
    <dgm:pt modelId="{80DBFFF2-CFAA-425A-AA0D-0EE28091E1C7}" type="pres">
      <dgm:prSet presAssocID="{24458956-6CA0-4F18-B38D-15CBF12CB592}" presName="node" presStyleLbl="node1" presStyleIdx="2" presStyleCnt="3">
        <dgm:presLayoutVars>
          <dgm:bulletEnabled val="1"/>
        </dgm:presLayoutVars>
      </dgm:prSet>
      <dgm:spPr/>
      <dgm:t>
        <a:bodyPr/>
        <a:lstStyle/>
        <a:p>
          <a:endParaRPr lang="en-US"/>
        </a:p>
      </dgm:t>
    </dgm:pt>
  </dgm:ptLst>
  <dgm:cxnLst>
    <dgm:cxn modelId="{62E267D8-E0B9-4B98-B220-84540BA42B44}" type="presOf" srcId="{2F6D7480-F8D0-44C2-81B7-9A9B88FD6524}" destId="{037EAC98-D55D-4429-BB82-3448ABBA348E}" srcOrd="0" destOrd="0" presId="urn:microsoft.com/office/officeart/2005/8/layout/equation1"/>
    <dgm:cxn modelId="{2D78ED0F-1537-436E-B82F-8EB2CFFC2AE8}" srcId="{2F6D7480-F8D0-44C2-81B7-9A9B88FD6524}" destId="{866C5C50-13C6-4659-8DC6-F85703E040B1}" srcOrd="0" destOrd="0" parTransId="{FF11654C-F3E8-407F-89C5-911820D5BE66}" sibTransId="{826F58EA-BEC9-47E8-B6D8-A4BA7F59998B}"/>
    <dgm:cxn modelId="{179ED5CD-E4C1-493F-AA6C-EC963EC6AEFA}" type="presOf" srcId="{866C5C50-13C6-4659-8DC6-F85703E040B1}" destId="{BEA54D77-186F-4770-A5BB-8E22EEA0F55B}" srcOrd="0" destOrd="0" presId="urn:microsoft.com/office/officeart/2005/8/layout/equation1"/>
    <dgm:cxn modelId="{8564763C-F85E-4569-A77A-D06C893BE87B}" srcId="{2F6D7480-F8D0-44C2-81B7-9A9B88FD6524}" destId="{C535EA42-5F67-422D-A2B5-F81B0AB481B6}" srcOrd="1" destOrd="0" parTransId="{71725320-890F-4168-8B58-C86FFE175DB5}" sibTransId="{23DE5272-4C26-436B-8B8F-3DE3F3FA4EB9}"/>
    <dgm:cxn modelId="{2B0A8992-DD64-4032-94CE-825EB906066F}" type="presOf" srcId="{23DE5272-4C26-436B-8B8F-3DE3F3FA4EB9}" destId="{85E7653B-8F90-409F-8EC8-8400889D58EA}" srcOrd="0" destOrd="0" presId="urn:microsoft.com/office/officeart/2005/8/layout/equation1"/>
    <dgm:cxn modelId="{203DD7CE-9AEB-456B-B67E-60D61DE7C4CF}" type="presOf" srcId="{C535EA42-5F67-422D-A2B5-F81B0AB481B6}" destId="{27E19D9D-D198-400B-A17A-5BC7E7777F97}" srcOrd="0" destOrd="0" presId="urn:microsoft.com/office/officeart/2005/8/layout/equation1"/>
    <dgm:cxn modelId="{5A479111-04F4-4C26-9669-BB89E1314772}" srcId="{2F6D7480-F8D0-44C2-81B7-9A9B88FD6524}" destId="{24458956-6CA0-4F18-B38D-15CBF12CB592}" srcOrd="2" destOrd="0" parTransId="{94C76FFA-F133-4EFC-864D-F247B5161826}" sibTransId="{D8533B47-F7D3-4587-9140-314C2642C10D}"/>
    <dgm:cxn modelId="{BB29C821-C363-4CCA-A984-8414D7BEF220}" type="presOf" srcId="{24458956-6CA0-4F18-B38D-15CBF12CB592}" destId="{80DBFFF2-CFAA-425A-AA0D-0EE28091E1C7}" srcOrd="0" destOrd="0" presId="urn:microsoft.com/office/officeart/2005/8/layout/equation1"/>
    <dgm:cxn modelId="{D0B8554A-FE30-4772-B591-F2D0BF8764F6}" type="presOf" srcId="{826F58EA-BEC9-47E8-B6D8-A4BA7F59998B}" destId="{9E0A3EC4-9CB6-4C9C-9BFB-C329763BC71B}" srcOrd="0" destOrd="0" presId="urn:microsoft.com/office/officeart/2005/8/layout/equation1"/>
    <dgm:cxn modelId="{61A577B2-989D-40C4-9E69-527F4402D4E7}" type="presParOf" srcId="{037EAC98-D55D-4429-BB82-3448ABBA348E}" destId="{BEA54D77-186F-4770-A5BB-8E22EEA0F55B}" srcOrd="0" destOrd="0" presId="urn:microsoft.com/office/officeart/2005/8/layout/equation1"/>
    <dgm:cxn modelId="{AAFC79F3-B916-44C8-BD0F-C99D843F6992}" type="presParOf" srcId="{037EAC98-D55D-4429-BB82-3448ABBA348E}" destId="{2743C88D-7D8E-4BAD-ACE1-141496946588}" srcOrd="1" destOrd="0" presId="urn:microsoft.com/office/officeart/2005/8/layout/equation1"/>
    <dgm:cxn modelId="{2BC4842E-3E6E-4E3E-8A02-7C7662D92AA6}" type="presParOf" srcId="{037EAC98-D55D-4429-BB82-3448ABBA348E}" destId="{9E0A3EC4-9CB6-4C9C-9BFB-C329763BC71B}" srcOrd="2" destOrd="0" presId="urn:microsoft.com/office/officeart/2005/8/layout/equation1"/>
    <dgm:cxn modelId="{898B3518-77A9-4DB2-82C4-09B19C12E2E9}" type="presParOf" srcId="{037EAC98-D55D-4429-BB82-3448ABBA348E}" destId="{602D7867-A4BF-4144-9711-0C4492C39FF2}" srcOrd="3" destOrd="0" presId="urn:microsoft.com/office/officeart/2005/8/layout/equation1"/>
    <dgm:cxn modelId="{3A4F9658-4A48-4381-8379-4F043BC7FE7F}" type="presParOf" srcId="{037EAC98-D55D-4429-BB82-3448ABBA348E}" destId="{27E19D9D-D198-400B-A17A-5BC7E7777F97}" srcOrd="4" destOrd="0" presId="urn:microsoft.com/office/officeart/2005/8/layout/equation1"/>
    <dgm:cxn modelId="{46873587-2A83-4A54-A4B9-BEE3A11D8271}" type="presParOf" srcId="{037EAC98-D55D-4429-BB82-3448ABBA348E}" destId="{BB086D3E-3461-4CB8-8EB2-2B0E6CA36A9D}" srcOrd="5" destOrd="0" presId="urn:microsoft.com/office/officeart/2005/8/layout/equation1"/>
    <dgm:cxn modelId="{D3BDD378-CB9B-424F-8F8D-F9F18235B980}" type="presParOf" srcId="{037EAC98-D55D-4429-BB82-3448ABBA348E}" destId="{85E7653B-8F90-409F-8EC8-8400889D58EA}" srcOrd="6" destOrd="0" presId="urn:microsoft.com/office/officeart/2005/8/layout/equation1"/>
    <dgm:cxn modelId="{9C393AC5-95A0-463B-B7A2-CCF12818C912}" type="presParOf" srcId="{037EAC98-D55D-4429-BB82-3448ABBA348E}" destId="{52CF5354-B8BD-47F1-BA5E-83F63E28A34F}" srcOrd="7" destOrd="0" presId="urn:microsoft.com/office/officeart/2005/8/layout/equation1"/>
    <dgm:cxn modelId="{53AE3508-ACD0-4F6A-82F5-290F6BD6B86A}" type="presParOf" srcId="{037EAC98-D55D-4429-BB82-3448ABBA348E}" destId="{80DBFFF2-CFAA-425A-AA0D-0EE28091E1C7}"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1E8EDA0-BEEA-4182-A86F-A8995F4E254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8D380689-FC61-4ED3-ACE9-75BD7F752819}">
      <dgm:prSet custT="1"/>
      <dgm:spPr/>
      <dgm:t>
        <a:bodyPr/>
        <a:lstStyle/>
        <a:p>
          <a:pPr algn="r" rtl="1"/>
          <a:r>
            <a:rPr lang="ar-LB" sz="2000" smtClean="0">
              <a:latin typeface="Arial" panose="020B0604020202020204" pitchFamily="34" charset="0"/>
              <a:cs typeface="Arial" panose="020B0604020202020204" pitchFamily="34" charset="0"/>
            </a:rPr>
            <a:t>التنمية الشاملة والرخاء الكامل والعمل اللائق. </a:t>
          </a:r>
          <a:endParaRPr lang="en-US" sz="2000" dirty="0">
            <a:latin typeface="Arial" panose="020B0604020202020204" pitchFamily="34" charset="0"/>
            <a:cs typeface="Arial" panose="020B0604020202020204" pitchFamily="34" charset="0"/>
          </a:endParaRPr>
        </a:p>
      </dgm:t>
    </dgm:pt>
    <dgm:pt modelId="{EF482FD7-6DE6-4C8F-87AB-4A38235EE5A5}" type="parTrans" cxnId="{A14D2746-A620-4F41-B2D0-DB00170A7E99}">
      <dgm:prSet/>
      <dgm:spPr/>
      <dgm:t>
        <a:bodyPr/>
        <a:lstStyle/>
        <a:p>
          <a:endParaRPr lang="en-US"/>
        </a:p>
      </dgm:t>
    </dgm:pt>
    <dgm:pt modelId="{1C2AF93A-BCE7-41C5-BC33-73DE5C2A79E6}" type="sibTrans" cxnId="{A14D2746-A620-4F41-B2D0-DB00170A7E99}">
      <dgm:prSet/>
      <dgm:spPr/>
      <dgm:t>
        <a:bodyPr/>
        <a:lstStyle/>
        <a:p>
          <a:endParaRPr lang="en-US"/>
        </a:p>
      </dgm:t>
    </dgm:pt>
    <dgm:pt modelId="{ACC9CFDE-179A-4ECF-93EA-9952031013FF}">
      <dgm:prSet custT="1"/>
      <dgm:spPr/>
      <dgm:t>
        <a:bodyPr/>
        <a:lstStyle/>
        <a:p>
          <a:pPr algn="r" rtl="1"/>
          <a:r>
            <a:rPr lang="ar-LB" sz="2000" dirty="0" smtClean="0">
              <a:latin typeface="Arial" panose="020B0604020202020204" pitchFamily="34" charset="0"/>
              <a:cs typeface="Arial" panose="020B0604020202020204" pitchFamily="34" charset="0"/>
            </a:rPr>
            <a:t>القضاء على الفقر والحماية الاجتماعية والخدمات الاجتماعية</a:t>
          </a:r>
          <a:endParaRPr lang="en-US" sz="2000" dirty="0">
            <a:latin typeface="Arial" panose="020B0604020202020204" pitchFamily="34" charset="0"/>
            <a:cs typeface="Arial" panose="020B0604020202020204" pitchFamily="34" charset="0"/>
          </a:endParaRPr>
        </a:p>
      </dgm:t>
    </dgm:pt>
    <dgm:pt modelId="{FF5D6324-500B-46C5-9904-99D69AC01541}" type="parTrans" cxnId="{97B2E938-66AD-49D3-B164-7BA52B6C1166}">
      <dgm:prSet/>
      <dgm:spPr/>
      <dgm:t>
        <a:bodyPr/>
        <a:lstStyle/>
        <a:p>
          <a:endParaRPr lang="en-US"/>
        </a:p>
      </dgm:t>
    </dgm:pt>
    <dgm:pt modelId="{185513CF-DF95-4284-A055-4207BC60E8D1}" type="sibTrans" cxnId="{97B2E938-66AD-49D3-B164-7BA52B6C1166}">
      <dgm:prSet/>
      <dgm:spPr/>
      <dgm:t>
        <a:bodyPr/>
        <a:lstStyle/>
        <a:p>
          <a:endParaRPr lang="en-US"/>
        </a:p>
      </dgm:t>
    </dgm:pt>
    <dgm:pt modelId="{196FA94A-5D99-442F-A464-1674F275F712}">
      <dgm:prSet custT="1"/>
      <dgm:spPr/>
      <dgm:t>
        <a:bodyPr/>
        <a:lstStyle/>
        <a:p>
          <a:pPr algn="r" rtl="1"/>
          <a:r>
            <a:rPr lang="ar-LB" sz="2000" dirty="0" smtClean="0">
              <a:latin typeface="Arial" panose="020B0604020202020204" pitchFamily="34" charset="0"/>
              <a:cs typeface="Arial" panose="020B0604020202020204" pitchFamily="34" charset="0"/>
            </a:rPr>
            <a:t>التحرر من العنف والوصم والقوالب النمطية </a:t>
          </a:r>
          <a:endParaRPr lang="en-US" sz="2000" dirty="0">
            <a:latin typeface="Arial" panose="020B0604020202020204" pitchFamily="34" charset="0"/>
            <a:cs typeface="Arial" panose="020B0604020202020204" pitchFamily="34" charset="0"/>
          </a:endParaRPr>
        </a:p>
      </dgm:t>
    </dgm:pt>
    <dgm:pt modelId="{11E9941B-B984-4CA9-98A5-0FD187652778}" type="parTrans" cxnId="{46B0B642-1F29-4462-B3B5-38F9DCA6A3C8}">
      <dgm:prSet/>
      <dgm:spPr/>
      <dgm:t>
        <a:bodyPr/>
        <a:lstStyle/>
        <a:p>
          <a:endParaRPr lang="en-US"/>
        </a:p>
      </dgm:t>
    </dgm:pt>
    <dgm:pt modelId="{6DAC9EF0-8ACE-4F77-854C-E575295D6435}" type="sibTrans" cxnId="{46B0B642-1F29-4462-B3B5-38F9DCA6A3C8}">
      <dgm:prSet/>
      <dgm:spPr/>
      <dgm:t>
        <a:bodyPr/>
        <a:lstStyle/>
        <a:p>
          <a:endParaRPr lang="en-US"/>
        </a:p>
      </dgm:t>
    </dgm:pt>
    <dgm:pt modelId="{2D84147A-0E9E-47F4-91F5-B40E9C3C75D9}">
      <dgm:prSet custT="1"/>
      <dgm:spPr/>
      <dgm:t>
        <a:bodyPr/>
        <a:lstStyle/>
        <a:p>
          <a:pPr algn="r" rtl="1"/>
          <a:r>
            <a:rPr lang="ar-LB" sz="2000" dirty="0" smtClean="0">
              <a:latin typeface="Arial" panose="020B0604020202020204" pitchFamily="34" charset="0"/>
              <a:cs typeface="Arial" panose="020B0604020202020204" pitchFamily="34" charset="0"/>
            </a:rPr>
            <a:t>المشاركة والمساءلة والمؤسسات المراعية لمنظور المساواة بين الجنسين </a:t>
          </a:r>
          <a:endParaRPr lang="en-US" sz="2000" dirty="0">
            <a:latin typeface="Arial" panose="020B0604020202020204" pitchFamily="34" charset="0"/>
            <a:cs typeface="Arial" panose="020B0604020202020204" pitchFamily="34" charset="0"/>
          </a:endParaRPr>
        </a:p>
      </dgm:t>
    </dgm:pt>
    <dgm:pt modelId="{BF71DFFF-B76F-41BB-B9B3-8BB0E6BF5156}" type="parTrans" cxnId="{B0FDBF2F-12A2-4E73-8B96-A49BE0EB6158}">
      <dgm:prSet/>
      <dgm:spPr/>
      <dgm:t>
        <a:bodyPr/>
        <a:lstStyle/>
        <a:p>
          <a:endParaRPr lang="en-US"/>
        </a:p>
      </dgm:t>
    </dgm:pt>
    <dgm:pt modelId="{33916E77-694D-445D-B4D1-3A1F63F64B01}" type="sibTrans" cxnId="{B0FDBF2F-12A2-4E73-8B96-A49BE0EB6158}">
      <dgm:prSet/>
      <dgm:spPr/>
      <dgm:t>
        <a:bodyPr/>
        <a:lstStyle/>
        <a:p>
          <a:endParaRPr lang="en-US"/>
        </a:p>
      </dgm:t>
    </dgm:pt>
    <dgm:pt modelId="{12C18D40-B45C-43B9-9E4C-74C16BCB9713}">
      <dgm:prSet custT="1"/>
      <dgm:spPr/>
      <dgm:t>
        <a:bodyPr/>
        <a:lstStyle/>
        <a:p>
          <a:pPr algn="r" rtl="1"/>
          <a:r>
            <a:rPr lang="ar-LB" sz="2000" smtClean="0">
              <a:latin typeface="Arial" panose="020B0604020202020204" pitchFamily="34" charset="0"/>
              <a:cs typeface="Arial" panose="020B0604020202020204" pitchFamily="34" charset="0"/>
            </a:rPr>
            <a:t>المجتمعات المسالمة التي لا يهمش فيها أحد </a:t>
          </a:r>
          <a:endParaRPr lang="en-US" sz="2000" dirty="0">
            <a:latin typeface="Arial" panose="020B0604020202020204" pitchFamily="34" charset="0"/>
            <a:cs typeface="Arial" panose="020B0604020202020204" pitchFamily="34" charset="0"/>
          </a:endParaRPr>
        </a:p>
      </dgm:t>
    </dgm:pt>
    <dgm:pt modelId="{CE50FAEC-7CAD-4441-BCE1-8707315310D0}" type="parTrans" cxnId="{1A1B80F0-6CAE-4F94-B19B-953E0C24CADD}">
      <dgm:prSet/>
      <dgm:spPr/>
      <dgm:t>
        <a:bodyPr/>
        <a:lstStyle/>
        <a:p>
          <a:endParaRPr lang="en-US"/>
        </a:p>
      </dgm:t>
    </dgm:pt>
    <dgm:pt modelId="{196798A4-6583-40E5-A7D3-AA9AAC6AA6CC}" type="sibTrans" cxnId="{1A1B80F0-6CAE-4F94-B19B-953E0C24CADD}">
      <dgm:prSet/>
      <dgm:spPr/>
      <dgm:t>
        <a:bodyPr/>
        <a:lstStyle/>
        <a:p>
          <a:endParaRPr lang="en-US"/>
        </a:p>
      </dgm:t>
    </dgm:pt>
    <dgm:pt modelId="{163BF8C1-E16D-438F-AB21-807BB20DEACF}">
      <dgm:prSet custT="1"/>
      <dgm:spPr/>
      <dgm:t>
        <a:bodyPr/>
        <a:lstStyle/>
        <a:p>
          <a:pPr algn="r" rtl="1"/>
          <a:r>
            <a:rPr lang="ar-LB" sz="2000" dirty="0" smtClean="0">
              <a:latin typeface="Arial" panose="020B0604020202020204" pitchFamily="34" charset="0"/>
              <a:cs typeface="Arial" panose="020B0604020202020204" pitchFamily="34" charset="0"/>
            </a:rPr>
            <a:t>متعلق بالحفاظ على البيئة وحمايتها وإصلاحها</a:t>
          </a:r>
          <a:endParaRPr lang="en-US" sz="2000" dirty="0">
            <a:latin typeface="Arial" panose="020B0604020202020204" pitchFamily="34" charset="0"/>
            <a:cs typeface="Arial" panose="020B0604020202020204" pitchFamily="34" charset="0"/>
          </a:endParaRPr>
        </a:p>
      </dgm:t>
    </dgm:pt>
    <dgm:pt modelId="{60BD7461-FA8F-41E4-8BE6-333AD263DE76}" type="parTrans" cxnId="{271126B8-0766-4527-AD5A-0B410B993633}">
      <dgm:prSet/>
      <dgm:spPr/>
      <dgm:t>
        <a:bodyPr/>
        <a:lstStyle/>
        <a:p>
          <a:endParaRPr lang="en-US"/>
        </a:p>
      </dgm:t>
    </dgm:pt>
    <dgm:pt modelId="{3ABC032E-5574-41B6-840D-799070E04278}" type="sibTrans" cxnId="{271126B8-0766-4527-AD5A-0B410B993633}">
      <dgm:prSet/>
      <dgm:spPr/>
      <dgm:t>
        <a:bodyPr/>
        <a:lstStyle/>
        <a:p>
          <a:endParaRPr lang="en-US"/>
        </a:p>
      </dgm:t>
    </dgm:pt>
    <dgm:pt modelId="{29C44F5E-3F91-4588-B39A-4238E409D735}" type="pres">
      <dgm:prSet presAssocID="{71E8EDA0-BEEA-4182-A86F-A8995F4E254A}" presName="linear" presStyleCnt="0">
        <dgm:presLayoutVars>
          <dgm:dir/>
          <dgm:animLvl val="lvl"/>
          <dgm:resizeHandles val="exact"/>
        </dgm:presLayoutVars>
      </dgm:prSet>
      <dgm:spPr/>
      <dgm:t>
        <a:bodyPr/>
        <a:lstStyle/>
        <a:p>
          <a:endParaRPr lang="en-US"/>
        </a:p>
      </dgm:t>
    </dgm:pt>
    <dgm:pt modelId="{505CF961-DBCC-4E68-BFC0-CEABE16DB959}" type="pres">
      <dgm:prSet presAssocID="{8D380689-FC61-4ED3-ACE9-75BD7F752819}" presName="parentLin" presStyleCnt="0"/>
      <dgm:spPr/>
    </dgm:pt>
    <dgm:pt modelId="{8CD45E3A-F8AE-44E6-B049-A915F72BFEE6}" type="pres">
      <dgm:prSet presAssocID="{8D380689-FC61-4ED3-ACE9-75BD7F752819}" presName="parentLeftMargin" presStyleLbl="node1" presStyleIdx="0" presStyleCnt="6"/>
      <dgm:spPr/>
      <dgm:t>
        <a:bodyPr/>
        <a:lstStyle/>
        <a:p>
          <a:endParaRPr lang="en-US"/>
        </a:p>
      </dgm:t>
    </dgm:pt>
    <dgm:pt modelId="{130833EB-BC13-4E9C-B6FC-AC6C7A228D04}" type="pres">
      <dgm:prSet presAssocID="{8D380689-FC61-4ED3-ACE9-75BD7F752819}" presName="parentText" presStyleLbl="node1" presStyleIdx="0" presStyleCnt="6" custLinFactX="5361" custLinFactNeighborX="100000" custLinFactNeighborY="-2794">
        <dgm:presLayoutVars>
          <dgm:chMax val="0"/>
          <dgm:bulletEnabled val="1"/>
        </dgm:presLayoutVars>
      </dgm:prSet>
      <dgm:spPr/>
      <dgm:t>
        <a:bodyPr/>
        <a:lstStyle/>
        <a:p>
          <a:endParaRPr lang="en-US"/>
        </a:p>
      </dgm:t>
    </dgm:pt>
    <dgm:pt modelId="{C955D96D-CF23-44E6-B6D3-14778B3B95EE}" type="pres">
      <dgm:prSet presAssocID="{8D380689-FC61-4ED3-ACE9-75BD7F752819}" presName="negativeSpace" presStyleCnt="0"/>
      <dgm:spPr/>
    </dgm:pt>
    <dgm:pt modelId="{6AD4A163-0E3A-473E-AF6F-7D7DE3744B63}" type="pres">
      <dgm:prSet presAssocID="{8D380689-FC61-4ED3-ACE9-75BD7F752819}" presName="childText" presStyleLbl="conFgAcc1" presStyleIdx="0" presStyleCnt="6">
        <dgm:presLayoutVars>
          <dgm:bulletEnabled val="1"/>
        </dgm:presLayoutVars>
      </dgm:prSet>
      <dgm:spPr/>
    </dgm:pt>
    <dgm:pt modelId="{831E3BD4-C5AA-4626-AFAF-7A4D600F7B7E}" type="pres">
      <dgm:prSet presAssocID="{1C2AF93A-BCE7-41C5-BC33-73DE5C2A79E6}" presName="spaceBetweenRectangles" presStyleCnt="0"/>
      <dgm:spPr/>
    </dgm:pt>
    <dgm:pt modelId="{FC2736B9-B43B-43ED-9861-AB3E967168DC}" type="pres">
      <dgm:prSet presAssocID="{ACC9CFDE-179A-4ECF-93EA-9952031013FF}" presName="parentLin" presStyleCnt="0"/>
      <dgm:spPr/>
    </dgm:pt>
    <dgm:pt modelId="{853FA449-99CE-4CA1-9EB6-76B2813A581A}" type="pres">
      <dgm:prSet presAssocID="{ACC9CFDE-179A-4ECF-93EA-9952031013FF}" presName="parentLeftMargin" presStyleLbl="node1" presStyleIdx="0" presStyleCnt="6"/>
      <dgm:spPr/>
      <dgm:t>
        <a:bodyPr/>
        <a:lstStyle/>
        <a:p>
          <a:endParaRPr lang="en-US"/>
        </a:p>
      </dgm:t>
    </dgm:pt>
    <dgm:pt modelId="{ED0220C6-427C-4157-AD3F-B48AECB22D0A}" type="pres">
      <dgm:prSet presAssocID="{ACC9CFDE-179A-4ECF-93EA-9952031013FF}" presName="parentText" presStyleLbl="node1" presStyleIdx="1" presStyleCnt="6" custLinFactX="5361" custLinFactNeighborX="100000" custLinFactNeighborY="6032">
        <dgm:presLayoutVars>
          <dgm:chMax val="0"/>
          <dgm:bulletEnabled val="1"/>
        </dgm:presLayoutVars>
      </dgm:prSet>
      <dgm:spPr/>
      <dgm:t>
        <a:bodyPr/>
        <a:lstStyle/>
        <a:p>
          <a:endParaRPr lang="en-US"/>
        </a:p>
      </dgm:t>
    </dgm:pt>
    <dgm:pt modelId="{0BE0D25D-5195-4CDC-A716-028A3B6B502E}" type="pres">
      <dgm:prSet presAssocID="{ACC9CFDE-179A-4ECF-93EA-9952031013FF}" presName="negativeSpace" presStyleCnt="0"/>
      <dgm:spPr/>
    </dgm:pt>
    <dgm:pt modelId="{9697B876-1044-4839-B67D-1CEAEA07CC36}" type="pres">
      <dgm:prSet presAssocID="{ACC9CFDE-179A-4ECF-93EA-9952031013FF}" presName="childText" presStyleLbl="conFgAcc1" presStyleIdx="1" presStyleCnt="6">
        <dgm:presLayoutVars>
          <dgm:bulletEnabled val="1"/>
        </dgm:presLayoutVars>
      </dgm:prSet>
      <dgm:spPr/>
    </dgm:pt>
    <dgm:pt modelId="{E7B2D261-6B99-48F2-A60E-9CC4BE928523}" type="pres">
      <dgm:prSet presAssocID="{185513CF-DF95-4284-A055-4207BC60E8D1}" presName="spaceBetweenRectangles" presStyleCnt="0"/>
      <dgm:spPr/>
    </dgm:pt>
    <dgm:pt modelId="{2E7988F5-8923-40C6-A8DF-061E0C600B84}" type="pres">
      <dgm:prSet presAssocID="{196FA94A-5D99-442F-A464-1674F275F712}" presName="parentLin" presStyleCnt="0"/>
      <dgm:spPr/>
    </dgm:pt>
    <dgm:pt modelId="{3D2B1935-8274-42A0-BD2F-BFECB64F9207}" type="pres">
      <dgm:prSet presAssocID="{196FA94A-5D99-442F-A464-1674F275F712}" presName="parentLeftMargin" presStyleLbl="node1" presStyleIdx="1" presStyleCnt="6"/>
      <dgm:spPr/>
      <dgm:t>
        <a:bodyPr/>
        <a:lstStyle/>
        <a:p>
          <a:endParaRPr lang="en-US"/>
        </a:p>
      </dgm:t>
    </dgm:pt>
    <dgm:pt modelId="{2484F756-CE6E-4130-840C-529E33686890}" type="pres">
      <dgm:prSet presAssocID="{196FA94A-5D99-442F-A464-1674F275F712}" presName="parentText" presStyleLbl="node1" presStyleIdx="2" presStyleCnt="6" custLinFactX="5361" custLinFactNeighborX="100000" custLinFactNeighborY="-3016">
        <dgm:presLayoutVars>
          <dgm:chMax val="0"/>
          <dgm:bulletEnabled val="1"/>
        </dgm:presLayoutVars>
      </dgm:prSet>
      <dgm:spPr/>
      <dgm:t>
        <a:bodyPr/>
        <a:lstStyle/>
        <a:p>
          <a:endParaRPr lang="en-US"/>
        </a:p>
      </dgm:t>
    </dgm:pt>
    <dgm:pt modelId="{2ED930E3-1DE3-4FC9-AADA-F7CBF71DA1AF}" type="pres">
      <dgm:prSet presAssocID="{196FA94A-5D99-442F-A464-1674F275F712}" presName="negativeSpace" presStyleCnt="0"/>
      <dgm:spPr/>
    </dgm:pt>
    <dgm:pt modelId="{681E7EF5-A2AB-4456-90DA-8AD91E41B4E3}" type="pres">
      <dgm:prSet presAssocID="{196FA94A-5D99-442F-A464-1674F275F712}" presName="childText" presStyleLbl="conFgAcc1" presStyleIdx="2" presStyleCnt="6">
        <dgm:presLayoutVars>
          <dgm:bulletEnabled val="1"/>
        </dgm:presLayoutVars>
      </dgm:prSet>
      <dgm:spPr/>
    </dgm:pt>
    <dgm:pt modelId="{B02F5921-35FD-4EF3-A8F9-7D42C4F34F92}" type="pres">
      <dgm:prSet presAssocID="{6DAC9EF0-8ACE-4F77-854C-E575295D6435}" presName="spaceBetweenRectangles" presStyleCnt="0"/>
      <dgm:spPr/>
    </dgm:pt>
    <dgm:pt modelId="{CA50DE71-310C-4574-8620-2EA8E7D695B0}" type="pres">
      <dgm:prSet presAssocID="{2D84147A-0E9E-47F4-91F5-B40E9C3C75D9}" presName="parentLin" presStyleCnt="0"/>
      <dgm:spPr/>
    </dgm:pt>
    <dgm:pt modelId="{18750ACF-1C3C-4253-A8EF-E5FF902558C0}" type="pres">
      <dgm:prSet presAssocID="{2D84147A-0E9E-47F4-91F5-B40E9C3C75D9}" presName="parentLeftMargin" presStyleLbl="node1" presStyleIdx="2" presStyleCnt="6"/>
      <dgm:spPr/>
      <dgm:t>
        <a:bodyPr/>
        <a:lstStyle/>
        <a:p>
          <a:endParaRPr lang="en-US"/>
        </a:p>
      </dgm:t>
    </dgm:pt>
    <dgm:pt modelId="{8D99DF14-6546-4942-A070-2225ABE69402}" type="pres">
      <dgm:prSet presAssocID="{2D84147A-0E9E-47F4-91F5-B40E9C3C75D9}" presName="parentText" presStyleLbl="node1" presStyleIdx="3" presStyleCnt="6" custLinFactX="5361" custLinFactNeighborX="100000" custLinFactNeighborY="-3016">
        <dgm:presLayoutVars>
          <dgm:chMax val="0"/>
          <dgm:bulletEnabled val="1"/>
        </dgm:presLayoutVars>
      </dgm:prSet>
      <dgm:spPr/>
      <dgm:t>
        <a:bodyPr/>
        <a:lstStyle/>
        <a:p>
          <a:endParaRPr lang="en-US"/>
        </a:p>
      </dgm:t>
    </dgm:pt>
    <dgm:pt modelId="{DB61848E-F42F-4667-9A39-44B9D80226CF}" type="pres">
      <dgm:prSet presAssocID="{2D84147A-0E9E-47F4-91F5-B40E9C3C75D9}" presName="negativeSpace" presStyleCnt="0"/>
      <dgm:spPr/>
    </dgm:pt>
    <dgm:pt modelId="{DC849DEC-4825-46EB-8C25-D3C742904A94}" type="pres">
      <dgm:prSet presAssocID="{2D84147A-0E9E-47F4-91F5-B40E9C3C75D9}" presName="childText" presStyleLbl="conFgAcc1" presStyleIdx="3" presStyleCnt="6">
        <dgm:presLayoutVars>
          <dgm:bulletEnabled val="1"/>
        </dgm:presLayoutVars>
      </dgm:prSet>
      <dgm:spPr/>
    </dgm:pt>
    <dgm:pt modelId="{403B3441-AC28-4D33-B623-0F5EF09CAA4F}" type="pres">
      <dgm:prSet presAssocID="{33916E77-694D-445D-B4D1-3A1F63F64B01}" presName="spaceBetweenRectangles" presStyleCnt="0"/>
      <dgm:spPr/>
    </dgm:pt>
    <dgm:pt modelId="{162B0AF0-8C46-4120-A512-5016772D4E5C}" type="pres">
      <dgm:prSet presAssocID="{12C18D40-B45C-43B9-9E4C-74C16BCB9713}" presName="parentLin" presStyleCnt="0"/>
      <dgm:spPr/>
    </dgm:pt>
    <dgm:pt modelId="{AE5DB69B-9DC2-4A70-ABC5-FE3C68A34478}" type="pres">
      <dgm:prSet presAssocID="{12C18D40-B45C-43B9-9E4C-74C16BCB9713}" presName="parentLeftMargin" presStyleLbl="node1" presStyleIdx="3" presStyleCnt="6"/>
      <dgm:spPr/>
      <dgm:t>
        <a:bodyPr/>
        <a:lstStyle/>
        <a:p>
          <a:endParaRPr lang="en-US"/>
        </a:p>
      </dgm:t>
    </dgm:pt>
    <dgm:pt modelId="{1B001EEE-EDE4-4BEC-895A-8DA93FAE50CE}" type="pres">
      <dgm:prSet presAssocID="{12C18D40-B45C-43B9-9E4C-74C16BCB9713}" presName="parentText" presStyleLbl="node1" presStyleIdx="4" presStyleCnt="6" custLinFactX="5361" custLinFactNeighborX="100000" custLinFactNeighborY="-9048">
        <dgm:presLayoutVars>
          <dgm:chMax val="0"/>
          <dgm:bulletEnabled val="1"/>
        </dgm:presLayoutVars>
      </dgm:prSet>
      <dgm:spPr/>
      <dgm:t>
        <a:bodyPr/>
        <a:lstStyle/>
        <a:p>
          <a:endParaRPr lang="en-US"/>
        </a:p>
      </dgm:t>
    </dgm:pt>
    <dgm:pt modelId="{8AC7BEAD-1B41-48B1-9FBC-B5A84D7C56EF}" type="pres">
      <dgm:prSet presAssocID="{12C18D40-B45C-43B9-9E4C-74C16BCB9713}" presName="negativeSpace" presStyleCnt="0"/>
      <dgm:spPr/>
    </dgm:pt>
    <dgm:pt modelId="{5371D4E4-7848-48F4-B9A0-3D5DDBF3CE31}" type="pres">
      <dgm:prSet presAssocID="{12C18D40-B45C-43B9-9E4C-74C16BCB9713}" presName="childText" presStyleLbl="conFgAcc1" presStyleIdx="4" presStyleCnt="6">
        <dgm:presLayoutVars>
          <dgm:bulletEnabled val="1"/>
        </dgm:presLayoutVars>
      </dgm:prSet>
      <dgm:spPr/>
    </dgm:pt>
    <dgm:pt modelId="{6A8E3449-CA51-4064-840C-3E3DBF8CD0FB}" type="pres">
      <dgm:prSet presAssocID="{196798A4-6583-40E5-A7D3-AA9AAC6AA6CC}" presName="spaceBetweenRectangles" presStyleCnt="0"/>
      <dgm:spPr/>
    </dgm:pt>
    <dgm:pt modelId="{3F26C3F4-215C-4AA2-80B3-A1F4079594A4}" type="pres">
      <dgm:prSet presAssocID="{163BF8C1-E16D-438F-AB21-807BB20DEACF}" presName="parentLin" presStyleCnt="0"/>
      <dgm:spPr/>
    </dgm:pt>
    <dgm:pt modelId="{C2A9598B-5F26-423A-B0BB-0628059CA3F3}" type="pres">
      <dgm:prSet presAssocID="{163BF8C1-E16D-438F-AB21-807BB20DEACF}" presName="parentLeftMargin" presStyleLbl="node1" presStyleIdx="4" presStyleCnt="6"/>
      <dgm:spPr/>
      <dgm:t>
        <a:bodyPr/>
        <a:lstStyle/>
        <a:p>
          <a:endParaRPr lang="en-US"/>
        </a:p>
      </dgm:t>
    </dgm:pt>
    <dgm:pt modelId="{7AB9897A-BBBF-44FD-80D0-DBA40614326E}" type="pres">
      <dgm:prSet presAssocID="{163BF8C1-E16D-438F-AB21-807BB20DEACF}" presName="parentText" presStyleLbl="node1" presStyleIdx="5" presStyleCnt="6" custLinFactX="5361" custLinFactNeighborX="100000" custLinFactNeighborY="-6032">
        <dgm:presLayoutVars>
          <dgm:chMax val="0"/>
          <dgm:bulletEnabled val="1"/>
        </dgm:presLayoutVars>
      </dgm:prSet>
      <dgm:spPr/>
      <dgm:t>
        <a:bodyPr/>
        <a:lstStyle/>
        <a:p>
          <a:endParaRPr lang="en-US"/>
        </a:p>
      </dgm:t>
    </dgm:pt>
    <dgm:pt modelId="{E9BAE82F-DEC1-460B-9BD1-99BD6097A415}" type="pres">
      <dgm:prSet presAssocID="{163BF8C1-E16D-438F-AB21-807BB20DEACF}" presName="negativeSpace" presStyleCnt="0"/>
      <dgm:spPr/>
    </dgm:pt>
    <dgm:pt modelId="{79AFD603-F939-4D51-820E-2424D5B54831}" type="pres">
      <dgm:prSet presAssocID="{163BF8C1-E16D-438F-AB21-807BB20DEACF}" presName="childText" presStyleLbl="conFgAcc1" presStyleIdx="5" presStyleCnt="6">
        <dgm:presLayoutVars>
          <dgm:bulletEnabled val="1"/>
        </dgm:presLayoutVars>
      </dgm:prSet>
      <dgm:spPr/>
    </dgm:pt>
  </dgm:ptLst>
  <dgm:cxnLst>
    <dgm:cxn modelId="{8AD5C590-1DC5-42ED-A69A-84D7333B0CE0}" type="presOf" srcId="{163BF8C1-E16D-438F-AB21-807BB20DEACF}" destId="{7AB9897A-BBBF-44FD-80D0-DBA40614326E}" srcOrd="1" destOrd="0" presId="urn:microsoft.com/office/officeart/2005/8/layout/list1"/>
    <dgm:cxn modelId="{98F7DCE9-3133-4975-BB1C-C7DEFF926C64}" type="presOf" srcId="{196FA94A-5D99-442F-A464-1674F275F712}" destId="{3D2B1935-8274-42A0-BD2F-BFECB64F9207}" srcOrd="0" destOrd="0" presId="urn:microsoft.com/office/officeart/2005/8/layout/list1"/>
    <dgm:cxn modelId="{271126B8-0766-4527-AD5A-0B410B993633}" srcId="{71E8EDA0-BEEA-4182-A86F-A8995F4E254A}" destId="{163BF8C1-E16D-438F-AB21-807BB20DEACF}" srcOrd="5" destOrd="0" parTransId="{60BD7461-FA8F-41E4-8BE6-333AD263DE76}" sibTransId="{3ABC032E-5574-41B6-840D-799070E04278}"/>
    <dgm:cxn modelId="{A71E0E4C-4F7A-4537-B7FA-D2DD8B2F90B3}" type="presOf" srcId="{2D84147A-0E9E-47F4-91F5-B40E9C3C75D9}" destId="{18750ACF-1C3C-4253-A8EF-E5FF902558C0}" srcOrd="0" destOrd="0" presId="urn:microsoft.com/office/officeart/2005/8/layout/list1"/>
    <dgm:cxn modelId="{1A1B80F0-6CAE-4F94-B19B-953E0C24CADD}" srcId="{71E8EDA0-BEEA-4182-A86F-A8995F4E254A}" destId="{12C18D40-B45C-43B9-9E4C-74C16BCB9713}" srcOrd="4" destOrd="0" parTransId="{CE50FAEC-7CAD-4441-BCE1-8707315310D0}" sibTransId="{196798A4-6583-40E5-A7D3-AA9AAC6AA6CC}"/>
    <dgm:cxn modelId="{F0760FE6-3772-43C6-9DDA-05548E2179C7}" type="presOf" srcId="{ACC9CFDE-179A-4ECF-93EA-9952031013FF}" destId="{ED0220C6-427C-4157-AD3F-B48AECB22D0A}" srcOrd="1" destOrd="0" presId="urn:microsoft.com/office/officeart/2005/8/layout/list1"/>
    <dgm:cxn modelId="{A14D2746-A620-4F41-B2D0-DB00170A7E99}" srcId="{71E8EDA0-BEEA-4182-A86F-A8995F4E254A}" destId="{8D380689-FC61-4ED3-ACE9-75BD7F752819}" srcOrd="0" destOrd="0" parTransId="{EF482FD7-6DE6-4C8F-87AB-4A38235EE5A5}" sibTransId="{1C2AF93A-BCE7-41C5-BC33-73DE5C2A79E6}"/>
    <dgm:cxn modelId="{32C126AC-6959-4E54-993E-66D82AAFC514}" type="presOf" srcId="{8D380689-FC61-4ED3-ACE9-75BD7F752819}" destId="{8CD45E3A-F8AE-44E6-B049-A915F72BFEE6}" srcOrd="0" destOrd="0" presId="urn:microsoft.com/office/officeart/2005/8/layout/list1"/>
    <dgm:cxn modelId="{C78FBC46-8186-4632-B6FA-854638A96C3C}" type="presOf" srcId="{12C18D40-B45C-43B9-9E4C-74C16BCB9713}" destId="{AE5DB69B-9DC2-4A70-ABC5-FE3C68A34478}" srcOrd="0" destOrd="0" presId="urn:microsoft.com/office/officeart/2005/8/layout/list1"/>
    <dgm:cxn modelId="{53E9A117-9E2C-4C33-B266-BC41CEA6C0F0}" type="presOf" srcId="{8D380689-FC61-4ED3-ACE9-75BD7F752819}" destId="{130833EB-BC13-4E9C-B6FC-AC6C7A228D04}" srcOrd="1" destOrd="0" presId="urn:microsoft.com/office/officeart/2005/8/layout/list1"/>
    <dgm:cxn modelId="{FF911563-E8EC-4417-80AA-64514074011B}" type="presOf" srcId="{163BF8C1-E16D-438F-AB21-807BB20DEACF}" destId="{C2A9598B-5F26-423A-B0BB-0628059CA3F3}" srcOrd="0" destOrd="0" presId="urn:microsoft.com/office/officeart/2005/8/layout/list1"/>
    <dgm:cxn modelId="{5D347A75-11C6-4E2E-9B80-C051B573C1D9}" type="presOf" srcId="{2D84147A-0E9E-47F4-91F5-B40E9C3C75D9}" destId="{8D99DF14-6546-4942-A070-2225ABE69402}" srcOrd="1" destOrd="0" presId="urn:microsoft.com/office/officeart/2005/8/layout/list1"/>
    <dgm:cxn modelId="{0D100C52-4711-492D-BB17-49587F70ACC1}" type="presOf" srcId="{196FA94A-5D99-442F-A464-1674F275F712}" destId="{2484F756-CE6E-4130-840C-529E33686890}" srcOrd="1" destOrd="0" presId="urn:microsoft.com/office/officeart/2005/8/layout/list1"/>
    <dgm:cxn modelId="{46B0B642-1F29-4462-B3B5-38F9DCA6A3C8}" srcId="{71E8EDA0-BEEA-4182-A86F-A8995F4E254A}" destId="{196FA94A-5D99-442F-A464-1674F275F712}" srcOrd="2" destOrd="0" parTransId="{11E9941B-B984-4CA9-98A5-0FD187652778}" sibTransId="{6DAC9EF0-8ACE-4F77-854C-E575295D6435}"/>
    <dgm:cxn modelId="{97B2E938-66AD-49D3-B164-7BA52B6C1166}" srcId="{71E8EDA0-BEEA-4182-A86F-A8995F4E254A}" destId="{ACC9CFDE-179A-4ECF-93EA-9952031013FF}" srcOrd="1" destOrd="0" parTransId="{FF5D6324-500B-46C5-9904-99D69AC01541}" sibTransId="{185513CF-DF95-4284-A055-4207BC60E8D1}"/>
    <dgm:cxn modelId="{CEFD6412-17F3-4DF9-AE77-7C9F1F69CAF4}" type="presOf" srcId="{71E8EDA0-BEEA-4182-A86F-A8995F4E254A}" destId="{29C44F5E-3F91-4588-B39A-4238E409D735}" srcOrd="0" destOrd="0" presId="urn:microsoft.com/office/officeart/2005/8/layout/list1"/>
    <dgm:cxn modelId="{B0FDBF2F-12A2-4E73-8B96-A49BE0EB6158}" srcId="{71E8EDA0-BEEA-4182-A86F-A8995F4E254A}" destId="{2D84147A-0E9E-47F4-91F5-B40E9C3C75D9}" srcOrd="3" destOrd="0" parTransId="{BF71DFFF-B76F-41BB-B9B3-8BB0E6BF5156}" sibTransId="{33916E77-694D-445D-B4D1-3A1F63F64B01}"/>
    <dgm:cxn modelId="{13AB5221-034A-4706-866E-3DA09CE08363}" type="presOf" srcId="{ACC9CFDE-179A-4ECF-93EA-9952031013FF}" destId="{853FA449-99CE-4CA1-9EB6-76B2813A581A}" srcOrd="0" destOrd="0" presId="urn:microsoft.com/office/officeart/2005/8/layout/list1"/>
    <dgm:cxn modelId="{106188A8-6C3B-4E06-BEAD-DBE835E0831A}" type="presOf" srcId="{12C18D40-B45C-43B9-9E4C-74C16BCB9713}" destId="{1B001EEE-EDE4-4BEC-895A-8DA93FAE50CE}" srcOrd="1" destOrd="0" presId="urn:microsoft.com/office/officeart/2005/8/layout/list1"/>
    <dgm:cxn modelId="{6BD212E3-673A-4E14-ADFE-F2973497FF85}" type="presParOf" srcId="{29C44F5E-3F91-4588-B39A-4238E409D735}" destId="{505CF961-DBCC-4E68-BFC0-CEABE16DB959}" srcOrd="0" destOrd="0" presId="urn:microsoft.com/office/officeart/2005/8/layout/list1"/>
    <dgm:cxn modelId="{FD54842C-765F-4F88-8368-893822E68696}" type="presParOf" srcId="{505CF961-DBCC-4E68-BFC0-CEABE16DB959}" destId="{8CD45E3A-F8AE-44E6-B049-A915F72BFEE6}" srcOrd="0" destOrd="0" presId="urn:microsoft.com/office/officeart/2005/8/layout/list1"/>
    <dgm:cxn modelId="{2BA9F50B-2098-4A15-B4B7-6CBFB499872A}" type="presParOf" srcId="{505CF961-DBCC-4E68-BFC0-CEABE16DB959}" destId="{130833EB-BC13-4E9C-B6FC-AC6C7A228D04}" srcOrd="1" destOrd="0" presId="urn:microsoft.com/office/officeart/2005/8/layout/list1"/>
    <dgm:cxn modelId="{3183DBEA-C29E-4A9C-B943-B0055C0FEA19}" type="presParOf" srcId="{29C44F5E-3F91-4588-B39A-4238E409D735}" destId="{C955D96D-CF23-44E6-B6D3-14778B3B95EE}" srcOrd="1" destOrd="0" presId="urn:microsoft.com/office/officeart/2005/8/layout/list1"/>
    <dgm:cxn modelId="{FFD4D4B1-DB94-46B6-A24A-B8F8E3B4B726}" type="presParOf" srcId="{29C44F5E-3F91-4588-B39A-4238E409D735}" destId="{6AD4A163-0E3A-473E-AF6F-7D7DE3744B63}" srcOrd="2" destOrd="0" presId="urn:microsoft.com/office/officeart/2005/8/layout/list1"/>
    <dgm:cxn modelId="{B49F286E-41BA-452E-8B7C-2CFF61191C92}" type="presParOf" srcId="{29C44F5E-3F91-4588-B39A-4238E409D735}" destId="{831E3BD4-C5AA-4626-AFAF-7A4D600F7B7E}" srcOrd="3" destOrd="0" presId="urn:microsoft.com/office/officeart/2005/8/layout/list1"/>
    <dgm:cxn modelId="{3032997C-2876-4438-BE42-7DE07E9AC197}" type="presParOf" srcId="{29C44F5E-3F91-4588-B39A-4238E409D735}" destId="{FC2736B9-B43B-43ED-9861-AB3E967168DC}" srcOrd="4" destOrd="0" presId="urn:microsoft.com/office/officeart/2005/8/layout/list1"/>
    <dgm:cxn modelId="{46844208-AC6E-4656-A6DA-2EB9FD34CEA0}" type="presParOf" srcId="{FC2736B9-B43B-43ED-9861-AB3E967168DC}" destId="{853FA449-99CE-4CA1-9EB6-76B2813A581A}" srcOrd="0" destOrd="0" presId="urn:microsoft.com/office/officeart/2005/8/layout/list1"/>
    <dgm:cxn modelId="{793CD4DD-783F-4BBB-913C-FC7B63164079}" type="presParOf" srcId="{FC2736B9-B43B-43ED-9861-AB3E967168DC}" destId="{ED0220C6-427C-4157-AD3F-B48AECB22D0A}" srcOrd="1" destOrd="0" presId="urn:microsoft.com/office/officeart/2005/8/layout/list1"/>
    <dgm:cxn modelId="{545CDAA0-7C62-47D5-BCF8-689B994F721C}" type="presParOf" srcId="{29C44F5E-3F91-4588-B39A-4238E409D735}" destId="{0BE0D25D-5195-4CDC-A716-028A3B6B502E}" srcOrd="5" destOrd="0" presId="urn:microsoft.com/office/officeart/2005/8/layout/list1"/>
    <dgm:cxn modelId="{244DFD04-1F0C-4C8B-B5BE-3D0DEF61BD64}" type="presParOf" srcId="{29C44F5E-3F91-4588-B39A-4238E409D735}" destId="{9697B876-1044-4839-B67D-1CEAEA07CC36}" srcOrd="6" destOrd="0" presId="urn:microsoft.com/office/officeart/2005/8/layout/list1"/>
    <dgm:cxn modelId="{6DDCFD58-C273-483F-BB39-68618668D8AF}" type="presParOf" srcId="{29C44F5E-3F91-4588-B39A-4238E409D735}" destId="{E7B2D261-6B99-48F2-A60E-9CC4BE928523}" srcOrd="7" destOrd="0" presId="urn:microsoft.com/office/officeart/2005/8/layout/list1"/>
    <dgm:cxn modelId="{FCD42F07-F427-4F9B-A2A3-E30B71142DE9}" type="presParOf" srcId="{29C44F5E-3F91-4588-B39A-4238E409D735}" destId="{2E7988F5-8923-40C6-A8DF-061E0C600B84}" srcOrd="8" destOrd="0" presId="urn:microsoft.com/office/officeart/2005/8/layout/list1"/>
    <dgm:cxn modelId="{0FB3D49B-AD4E-462F-B27F-6E80CE5C896B}" type="presParOf" srcId="{2E7988F5-8923-40C6-A8DF-061E0C600B84}" destId="{3D2B1935-8274-42A0-BD2F-BFECB64F9207}" srcOrd="0" destOrd="0" presId="urn:microsoft.com/office/officeart/2005/8/layout/list1"/>
    <dgm:cxn modelId="{3F6B8F71-7BF1-40EE-8CCF-4A867DF3ED4E}" type="presParOf" srcId="{2E7988F5-8923-40C6-A8DF-061E0C600B84}" destId="{2484F756-CE6E-4130-840C-529E33686890}" srcOrd="1" destOrd="0" presId="urn:microsoft.com/office/officeart/2005/8/layout/list1"/>
    <dgm:cxn modelId="{FEB9544D-3073-4263-93D5-7712EDF3319F}" type="presParOf" srcId="{29C44F5E-3F91-4588-B39A-4238E409D735}" destId="{2ED930E3-1DE3-4FC9-AADA-F7CBF71DA1AF}" srcOrd="9" destOrd="0" presId="urn:microsoft.com/office/officeart/2005/8/layout/list1"/>
    <dgm:cxn modelId="{C6C42F95-510F-4F3B-966B-95557DA762BF}" type="presParOf" srcId="{29C44F5E-3F91-4588-B39A-4238E409D735}" destId="{681E7EF5-A2AB-4456-90DA-8AD91E41B4E3}" srcOrd="10" destOrd="0" presId="urn:microsoft.com/office/officeart/2005/8/layout/list1"/>
    <dgm:cxn modelId="{BEBEF145-8283-4366-9DD5-1D02A12E97FF}" type="presParOf" srcId="{29C44F5E-3F91-4588-B39A-4238E409D735}" destId="{B02F5921-35FD-4EF3-A8F9-7D42C4F34F92}" srcOrd="11" destOrd="0" presId="urn:microsoft.com/office/officeart/2005/8/layout/list1"/>
    <dgm:cxn modelId="{92676598-9823-4B56-83C7-0D5BE2D9B1AB}" type="presParOf" srcId="{29C44F5E-3F91-4588-B39A-4238E409D735}" destId="{CA50DE71-310C-4574-8620-2EA8E7D695B0}" srcOrd="12" destOrd="0" presId="urn:microsoft.com/office/officeart/2005/8/layout/list1"/>
    <dgm:cxn modelId="{B7C03E96-0D81-4760-A72D-70BC1E8A0164}" type="presParOf" srcId="{CA50DE71-310C-4574-8620-2EA8E7D695B0}" destId="{18750ACF-1C3C-4253-A8EF-E5FF902558C0}" srcOrd="0" destOrd="0" presId="urn:microsoft.com/office/officeart/2005/8/layout/list1"/>
    <dgm:cxn modelId="{4EC13F1D-4D68-4B54-856A-3B34ED4877A9}" type="presParOf" srcId="{CA50DE71-310C-4574-8620-2EA8E7D695B0}" destId="{8D99DF14-6546-4942-A070-2225ABE69402}" srcOrd="1" destOrd="0" presId="urn:microsoft.com/office/officeart/2005/8/layout/list1"/>
    <dgm:cxn modelId="{3FA6B596-BB4A-4E97-8DFC-986ABB8993E4}" type="presParOf" srcId="{29C44F5E-3F91-4588-B39A-4238E409D735}" destId="{DB61848E-F42F-4667-9A39-44B9D80226CF}" srcOrd="13" destOrd="0" presId="urn:microsoft.com/office/officeart/2005/8/layout/list1"/>
    <dgm:cxn modelId="{43DF9738-7CAC-4EDB-AF80-E6C3B5035126}" type="presParOf" srcId="{29C44F5E-3F91-4588-B39A-4238E409D735}" destId="{DC849DEC-4825-46EB-8C25-D3C742904A94}" srcOrd="14" destOrd="0" presId="urn:microsoft.com/office/officeart/2005/8/layout/list1"/>
    <dgm:cxn modelId="{F7F8EAA6-2620-4432-850A-95CBF8D51543}" type="presParOf" srcId="{29C44F5E-3F91-4588-B39A-4238E409D735}" destId="{403B3441-AC28-4D33-B623-0F5EF09CAA4F}" srcOrd="15" destOrd="0" presId="urn:microsoft.com/office/officeart/2005/8/layout/list1"/>
    <dgm:cxn modelId="{15CBB36A-6D99-46F1-8FFF-FA6549E0EF34}" type="presParOf" srcId="{29C44F5E-3F91-4588-B39A-4238E409D735}" destId="{162B0AF0-8C46-4120-A512-5016772D4E5C}" srcOrd="16" destOrd="0" presId="urn:microsoft.com/office/officeart/2005/8/layout/list1"/>
    <dgm:cxn modelId="{A7A214B6-3236-457E-A2F5-EA63C24B7EAB}" type="presParOf" srcId="{162B0AF0-8C46-4120-A512-5016772D4E5C}" destId="{AE5DB69B-9DC2-4A70-ABC5-FE3C68A34478}" srcOrd="0" destOrd="0" presId="urn:microsoft.com/office/officeart/2005/8/layout/list1"/>
    <dgm:cxn modelId="{45E47AD0-BF03-4047-BBE8-73427840D36D}" type="presParOf" srcId="{162B0AF0-8C46-4120-A512-5016772D4E5C}" destId="{1B001EEE-EDE4-4BEC-895A-8DA93FAE50CE}" srcOrd="1" destOrd="0" presId="urn:microsoft.com/office/officeart/2005/8/layout/list1"/>
    <dgm:cxn modelId="{3E6612DA-24FF-4499-ABCB-55FCE6541C8A}" type="presParOf" srcId="{29C44F5E-3F91-4588-B39A-4238E409D735}" destId="{8AC7BEAD-1B41-48B1-9FBC-B5A84D7C56EF}" srcOrd="17" destOrd="0" presId="urn:microsoft.com/office/officeart/2005/8/layout/list1"/>
    <dgm:cxn modelId="{0D8DA9C7-5EBD-4FD9-8CDE-F858C7A65B69}" type="presParOf" srcId="{29C44F5E-3F91-4588-B39A-4238E409D735}" destId="{5371D4E4-7848-48F4-B9A0-3D5DDBF3CE31}" srcOrd="18" destOrd="0" presId="urn:microsoft.com/office/officeart/2005/8/layout/list1"/>
    <dgm:cxn modelId="{4D8E8B07-B236-4F90-9240-1562533F5EDB}" type="presParOf" srcId="{29C44F5E-3F91-4588-B39A-4238E409D735}" destId="{6A8E3449-CA51-4064-840C-3E3DBF8CD0FB}" srcOrd="19" destOrd="0" presId="urn:microsoft.com/office/officeart/2005/8/layout/list1"/>
    <dgm:cxn modelId="{F1E5733B-7F74-43EB-A71D-3E629AE89BD9}" type="presParOf" srcId="{29C44F5E-3F91-4588-B39A-4238E409D735}" destId="{3F26C3F4-215C-4AA2-80B3-A1F4079594A4}" srcOrd="20" destOrd="0" presId="urn:microsoft.com/office/officeart/2005/8/layout/list1"/>
    <dgm:cxn modelId="{F7BD2BC6-CAB4-4BE4-AC0C-3C6691EA5B0F}" type="presParOf" srcId="{3F26C3F4-215C-4AA2-80B3-A1F4079594A4}" destId="{C2A9598B-5F26-423A-B0BB-0628059CA3F3}" srcOrd="0" destOrd="0" presId="urn:microsoft.com/office/officeart/2005/8/layout/list1"/>
    <dgm:cxn modelId="{DA431DE3-7299-465C-8D56-EF2A366914BC}" type="presParOf" srcId="{3F26C3F4-215C-4AA2-80B3-A1F4079594A4}" destId="{7AB9897A-BBBF-44FD-80D0-DBA40614326E}" srcOrd="1" destOrd="0" presId="urn:microsoft.com/office/officeart/2005/8/layout/list1"/>
    <dgm:cxn modelId="{A91E4A9D-25FF-49AB-8CB5-1BABC8E728F6}" type="presParOf" srcId="{29C44F5E-3F91-4588-B39A-4238E409D735}" destId="{E9BAE82F-DEC1-460B-9BD1-99BD6097A415}" srcOrd="21" destOrd="0" presId="urn:microsoft.com/office/officeart/2005/8/layout/list1"/>
    <dgm:cxn modelId="{FB1FC620-4465-4555-8BD9-87C32FD0B1BA}" type="presParOf" srcId="{29C44F5E-3F91-4588-B39A-4238E409D735}" destId="{79AFD603-F939-4D51-820E-2424D5B54831}"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18E96-C292-49CE-9FE7-6A0A398ECE4D}">
      <dsp:nvSpPr>
        <dsp:cNvPr id="0" name=""/>
        <dsp:cNvSpPr/>
      </dsp:nvSpPr>
      <dsp:spPr>
        <a:xfrm>
          <a:off x="1884" y="0"/>
          <a:ext cx="2932379"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SA" sz="2400" kern="1200" dirty="0" smtClean="0"/>
            <a:t>فرصة لتعزيز العمل المراعي لمنظور المساواة بين الجنسين وتنفيذ الالتزامات العالمية الأخرى</a:t>
          </a:r>
          <a:endParaRPr lang="en-US" sz="2400" kern="1200" dirty="0"/>
        </a:p>
      </dsp:txBody>
      <dsp:txXfrm>
        <a:off x="1884" y="1395730"/>
        <a:ext cx="2932379" cy="1395730"/>
      </dsp:txXfrm>
    </dsp:sp>
    <dsp:sp modelId="{87B1F97D-AF31-4510-8236-8588C3395436}">
      <dsp:nvSpPr>
        <dsp:cNvPr id="0" name=""/>
        <dsp:cNvSpPr/>
      </dsp:nvSpPr>
      <dsp:spPr>
        <a:xfrm>
          <a:off x="887101"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46CD0B-6CA6-444A-9469-786FC29E3695}">
      <dsp:nvSpPr>
        <dsp:cNvPr id="0" name=""/>
        <dsp:cNvSpPr/>
      </dsp:nvSpPr>
      <dsp:spPr>
        <a:xfrm>
          <a:off x="3022235" y="0"/>
          <a:ext cx="2932379"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SA" sz="2400" kern="1200" dirty="0" smtClean="0"/>
            <a:t>عملية مراجعة شاملة على المستوى الوطني تشمل جميع الجهات المعنية</a:t>
          </a:r>
          <a:r>
            <a:rPr lang="ar-LB" sz="2400" kern="1200" dirty="0" smtClean="0"/>
            <a:t>.</a:t>
          </a:r>
          <a:endParaRPr lang="en-US" sz="2400" kern="1200" dirty="0"/>
        </a:p>
      </dsp:txBody>
      <dsp:txXfrm>
        <a:off x="3022235" y="1395730"/>
        <a:ext cx="2932379" cy="1395730"/>
      </dsp:txXfrm>
    </dsp:sp>
    <dsp:sp modelId="{02055D2C-B490-48C5-92A3-007636D82B91}">
      <dsp:nvSpPr>
        <dsp:cNvPr id="0" name=""/>
        <dsp:cNvSpPr/>
      </dsp:nvSpPr>
      <dsp:spPr>
        <a:xfrm>
          <a:off x="3907452"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3773B2-4741-430D-9051-B2E1C97573A6}">
      <dsp:nvSpPr>
        <dsp:cNvPr id="0" name=""/>
        <dsp:cNvSpPr/>
      </dsp:nvSpPr>
      <dsp:spPr>
        <a:xfrm>
          <a:off x="6042585" y="0"/>
          <a:ext cx="2932379"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LB" sz="2400" kern="1200" dirty="0" smtClean="0"/>
            <a:t>اداة مساعدة في تطوير تقرير اقليمي  يسلط الضوء على الاتجاهات الاقليمية والاولويات المستقبلية </a:t>
          </a:r>
          <a:endParaRPr lang="en-US" sz="2400" kern="1200" dirty="0"/>
        </a:p>
      </dsp:txBody>
      <dsp:txXfrm>
        <a:off x="6042585" y="1395730"/>
        <a:ext cx="2932379" cy="1395730"/>
      </dsp:txXfrm>
    </dsp:sp>
    <dsp:sp modelId="{5BF58FC3-8135-4915-9436-284753C6CF51}">
      <dsp:nvSpPr>
        <dsp:cNvPr id="0" name=""/>
        <dsp:cNvSpPr/>
      </dsp:nvSpPr>
      <dsp:spPr>
        <a:xfrm>
          <a:off x="6927802"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AA5DD5-0F83-4803-8CBE-F9CE081ADCDC}">
      <dsp:nvSpPr>
        <dsp:cNvPr id="0" name=""/>
        <dsp:cNvSpPr/>
      </dsp:nvSpPr>
      <dsp:spPr>
        <a:xfrm>
          <a:off x="359073" y="2791460"/>
          <a:ext cx="8258702" cy="523398"/>
        </a:xfrm>
        <a:prstGeom prst="leftRight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D94AE-CB14-473F-BFF8-6B5161DC1488}">
      <dsp:nvSpPr>
        <dsp:cNvPr id="0" name=""/>
        <dsp:cNvSpPr/>
      </dsp:nvSpPr>
      <dsp:spPr>
        <a:xfrm>
          <a:off x="0" y="20279"/>
          <a:ext cx="6141179" cy="2448000"/>
        </a:xfrm>
        <a:prstGeom prst="right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004502-D417-432D-85C8-EE5080FFBE54}">
      <dsp:nvSpPr>
        <dsp:cNvPr id="0" name=""/>
        <dsp:cNvSpPr/>
      </dsp:nvSpPr>
      <dsp:spPr>
        <a:xfrm>
          <a:off x="4047240" y="632279"/>
          <a:ext cx="1479820" cy="122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lvl="0" algn="ctr" defTabSz="1066800">
            <a:lnSpc>
              <a:spcPct val="90000"/>
            </a:lnSpc>
            <a:spcBef>
              <a:spcPct val="0"/>
            </a:spcBef>
            <a:spcAft>
              <a:spcPct val="35000"/>
            </a:spcAft>
          </a:pPr>
          <a:r>
            <a:rPr lang="ar-LB" sz="2400" kern="1200" dirty="0" smtClean="0"/>
            <a:t>الاولويات</a:t>
          </a:r>
          <a:endParaRPr lang="en-US" sz="2400" kern="1200" dirty="0"/>
        </a:p>
      </dsp:txBody>
      <dsp:txXfrm>
        <a:off x="4047240" y="632279"/>
        <a:ext cx="1479820" cy="1224000"/>
      </dsp:txXfrm>
    </dsp:sp>
    <dsp:sp modelId="{FAF953D3-10F0-4DF4-B312-C528EF1F54E2}">
      <dsp:nvSpPr>
        <dsp:cNvPr id="0" name=""/>
        <dsp:cNvSpPr/>
      </dsp:nvSpPr>
      <dsp:spPr>
        <a:xfrm>
          <a:off x="2271456" y="632279"/>
          <a:ext cx="1479820" cy="122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lvl="0" algn="ctr" defTabSz="1066800">
            <a:lnSpc>
              <a:spcPct val="90000"/>
            </a:lnSpc>
            <a:spcBef>
              <a:spcPct val="0"/>
            </a:spcBef>
            <a:spcAft>
              <a:spcPct val="35000"/>
            </a:spcAft>
          </a:pPr>
          <a:r>
            <a:rPr lang="ar-LB" sz="2400" kern="1200" dirty="0" smtClean="0"/>
            <a:t>ذكر التحديات وسبل تخطيها</a:t>
          </a:r>
          <a:endParaRPr lang="en-US" sz="2400" kern="1200" dirty="0"/>
        </a:p>
      </dsp:txBody>
      <dsp:txXfrm>
        <a:off x="2271456" y="632279"/>
        <a:ext cx="1479820" cy="1224000"/>
      </dsp:txXfrm>
    </dsp:sp>
    <dsp:sp modelId="{484EAE56-E9BF-4F14-A00E-305A376CE932}">
      <dsp:nvSpPr>
        <dsp:cNvPr id="0" name=""/>
        <dsp:cNvSpPr/>
      </dsp:nvSpPr>
      <dsp:spPr>
        <a:xfrm>
          <a:off x="495672" y="632279"/>
          <a:ext cx="1479820" cy="122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lvl="0" algn="ctr" defTabSz="1066800">
            <a:lnSpc>
              <a:spcPct val="90000"/>
            </a:lnSpc>
            <a:spcBef>
              <a:spcPct val="0"/>
            </a:spcBef>
            <a:spcAft>
              <a:spcPct val="35000"/>
            </a:spcAft>
          </a:pPr>
          <a:r>
            <a:rPr lang="ar-LB" sz="2400" kern="1200" dirty="0" smtClean="0"/>
            <a:t>استعراض سردي للانجازات </a:t>
          </a:r>
          <a:endParaRPr lang="en-US" sz="2400" kern="1200" dirty="0"/>
        </a:p>
      </dsp:txBody>
      <dsp:txXfrm>
        <a:off x="495672" y="632279"/>
        <a:ext cx="1479820" cy="12240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35AED-3515-4C70-A447-6B7FD523345F}">
      <dsp:nvSpPr>
        <dsp:cNvPr id="0" name=""/>
        <dsp:cNvSpPr/>
      </dsp:nvSpPr>
      <dsp:spPr>
        <a:xfrm>
          <a:off x="0" y="104393"/>
          <a:ext cx="8201347" cy="3280538"/>
        </a:xfrm>
        <a:prstGeom prst="leftRightRibb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024D8A-5B7F-4309-83C3-BBAE6AC265C1}">
      <dsp:nvSpPr>
        <dsp:cNvPr id="0" name=""/>
        <dsp:cNvSpPr/>
      </dsp:nvSpPr>
      <dsp:spPr>
        <a:xfrm>
          <a:off x="984161" y="678487"/>
          <a:ext cx="2706444" cy="1607464"/>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5344" rIns="0" bIns="91440" numCol="1" spcCol="1270" anchor="ctr" anchorCtr="0">
          <a:noAutofit/>
        </a:bodyPr>
        <a:lstStyle/>
        <a:p>
          <a:pPr lvl="0" algn="ctr" defTabSz="1066800">
            <a:lnSpc>
              <a:spcPct val="90000"/>
            </a:lnSpc>
            <a:spcBef>
              <a:spcPct val="0"/>
            </a:spcBef>
            <a:spcAft>
              <a:spcPct val="35000"/>
            </a:spcAft>
          </a:pPr>
          <a:r>
            <a:rPr lang="ar-LB" sz="2400" kern="1200" dirty="0" smtClean="0">
              <a:latin typeface="Arial" panose="020B0604020202020204" pitchFamily="34" charset="0"/>
              <a:cs typeface="Arial" panose="020B0604020202020204" pitchFamily="34" charset="0"/>
            </a:rPr>
            <a:t>تحد  تطوير المؤشرات الوطنية الخاصة باهداف التنمية المستدامة</a:t>
          </a:r>
          <a:endParaRPr lang="en-US" sz="2400" kern="1200" dirty="0" smtClean="0">
            <a:latin typeface="Arial" panose="020B0604020202020204" pitchFamily="34" charset="0"/>
            <a:cs typeface="Arial" panose="020B0604020202020204" pitchFamily="34" charset="0"/>
          </a:endParaRPr>
        </a:p>
        <a:p>
          <a:pPr lvl="0" algn="ctr" defTabSz="1066800">
            <a:lnSpc>
              <a:spcPct val="90000"/>
            </a:lnSpc>
            <a:spcBef>
              <a:spcPct val="0"/>
            </a:spcBef>
            <a:spcAft>
              <a:spcPct val="35000"/>
            </a:spcAft>
          </a:pPr>
          <a:endParaRPr lang="en-US" sz="2400" kern="1200" dirty="0"/>
        </a:p>
      </dsp:txBody>
      <dsp:txXfrm>
        <a:off x="984161" y="678487"/>
        <a:ext cx="2706444" cy="1607464"/>
      </dsp:txXfrm>
    </dsp:sp>
    <dsp:sp modelId="{65438E1A-09FF-4AE4-9459-20321B63D556}">
      <dsp:nvSpPr>
        <dsp:cNvPr id="0" name=""/>
        <dsp:cNvSpPr/>
      </dsp:nvSpPr>
      <dsp:spPr>
        <a:xfrm>
          <a:off x="4100673" y="1203373"/>
          <a:ext cx="3198525" cy="1607464"/>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5344" rIns="0" bIns="91440" numCol="1" spcCol="1270" anchor="ctr" anchorCtr="0">
          <a:noAutofit/>
        </a:bodyPr>
        <a:lstStyle/>
        <a:p>
          <a:pPr lvl="0" algn="ctr" defTabSz="1066800">
            <a:lnSpc>
              <a:spcPct val="90000"/>
            </a:lnSpc>
            <a:spcBef>
              <a:spcPct val="0"/>
            </a:spcBef>
            <a:spcAft>
              <a:spcPct val="35000"/>
            </a:spcAft>
          </a:pPr>
          <a:r>
            <a:rPr lang="ar-LB" sz="2400" kern="1200" dirty="0" smtClean="0">
              <a:latin typeface="Arial" panose="020B0604020202020204" pitchFamily="34" charset="0"/>
              <a:cs typeface="Arial" panose="020B0604020202020204" pitchFamily="34" charset="0"/>
            </a:rPr>
            <a:t>تحد  إدماج منظور المساواة ضمن اهداف التنمية المستدامة </a:t>
          </a:r>
          <a:endParaRPr lang="en-US" sz="2400" kern="1200" dirty="0"/>
        </a:p>
      </dsp:txBody>
      <dsp:txXfrm>
        <a:off x="4100673" y="1203373"/>
        <a:ext cx="3198525" cy="160746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C79280-5751-4788-AB32-55352DA2F29E}">
      <dsp:nvSpPr>
        <dsp:cNvPr id="0" name=""/>
        <dsp:cNvSpPr/>
      </dsp:nvSpPr>
      <dsp:spPr>
        <a:xfrm>
          <a:off x="4421685" y="0"/>
          <a:ext cx="3768085" cy="33392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ar-LB" sz="3600" kern="1200" dirty="0" smtClean="0"/>
            <a:t>التدخلات</a:t>
          </a:r>
          <a:endParaRPr lang="en-US" sz="3600" kern="1200" dirty="0"/>
        </a:p>
      </dsp:txBody>
      <dsp:txXfrm>
        <a:off x="4421685" y="0"/>
        <a:ext cx="3768085" cy="1001783"/>
      </dsp:txXfrm>
    </dsp:sp>
    <dsp:sp modelId="{BB089071-35FC-42D4-A20D-5BF5A27A6DB5}">
      <dsp:nvSpPr>
        <dsp:cNvPr id="0" name=""/>
        <dsp:cNvSpPr/>
      </dsp:nvSpPr>
      <dsp:spPr>
        <a:xfrm>
          <a:off x="6229" y="0"/>
          <a:ext cx="3768085" cy="33392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ar-LB" sz="3600" kern="1200" dirty="0" smtClean="0"/>
            <a:t>عدم استثناء احد </a:t>
          </a:r>
          <a:endParaRPr lang="en-US" sz="3600" kern="1200" dirty="0"/>
        </a:p>
      </dsp:txBody>
      <dsp:txXfrm>
        <a:off x="6229" y="0"/>
        <a:ext cx="3768085" cy="1001783"/>
      </dsp:txXfrm>
    </dsp:sp>
    <dsp:sp modelId="{D5DBBF5E-696E-47A3-9FBF-B999CB96D349}">
      <dsp:nvSpPr>
        <dsp:cNvPr id="0" name=""/>
        <dsp:cNvSpPr/>
      </dsp:nvSpPr>
      <dsp:spPr>
        <a:xfrm>
          <a:off x="130066" y="1066218"/>
          <a:ext cx="3205702" cy="160285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ar-LB" sz="3600" kern="1200" dirty="0" smtClean="0"/>
            <a:t>مقاربة دامجة واسئلة خاصة </a:t>
          </a:r>
          <a:endParaRPr lang="en-US" sz="3600" kern="1200" dirty="0"/>
        </a:p>
      </dsp:txBody>
      <dsp:txXfrm>
        <a:off x="177012" y="1113164"/>
        <a:ext cx="3111810" cy="1508959"/>
      </dsp:txXfrm>
    </dsp:sp>
    <dsp:sp modelId="{C4F45937-9F2D-4F0D-8AA7-CA97E78FCA4C}">
      <dsp:nvSpPr>
        <dsp:cNvPr id="0" name=""/>
        <dsp:cNvSpPr/>
      </dsp:nvSpPr>
      <dsp:spPr>
        <a:xfrm rot="238504">
          <a:off x="3333781" y="1881714"/>
          <a:ext cx="1652273" cy="86399"/>
        </a:xfrm>
        <a:custGeom>
          <a:avLst/>
          <a:gdLst/>
          <a:ahLst/>
          <a:cxnLst/>
          <a:rect l="0" t="0" r="0" b="0"/>
          <a:pathLst>
            <a:path>
              <a:moveTo>
                <a:pt x="0" y="43199"/>
              </a:moveTo>
              <a:lnTo>
                <a:pt x="1652273" y="4319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118611" y="1883607"/>
        <a:ext cx="82613" cy="82613"/>
      </dsp:txXfrm>
    </dsp:sp>
    <dsp:sp modelId="{11F96AE4-8990-48F1-9497-AD37B2F21395}">
      <dsp:nvSpPr>
        <dsp:cNvPr id="0" name=""/>
        <dsp:cNvSpPr/>
      </dsp:nvSpPr>
      <dsp:spPr>
        <a:xfrm>
          <a:off x="4984068" y="1180758"/>
          <a:ext cx="3205702" cy="160285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ar-LB" sz="3600" kern="1200" dirty="0" smtClean="0"/>
            <a:t>القوانين السياسات الاستراتيجيات التدابير</a:t>
          </a:r>
          <a:endParaRPr lang="en-US" sz="3600" kern="1200" dirty="0"/>
        </a:p>
      </dsp:txBody>
      <dsp:txXfrm>
        <a:off x="5031014" y="1227704"/>
        <a:ext cx="3111810" cy="150895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929CE3-F52D-40D9-B57E-494BD30B01BC}">
      <dsp:nvSpPr>
        <dsp:cNvPr id="0" name=""/>
        <dsp:cNvSpPr/>
      </dsp:nvSpPr>
      <dsp:spPr>
        <a:xfrm rot="19200000">
          <a:off x="2100" y="2413380"/>
          <a:ext cx="2488406" cy="1617464"/>
        </a:xfrm>
        <a:prstGeom prst="round2Same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48260" rIns="144780" bIns="48260" numCol="1" spcCol="1270" anchor="ctr" anchorCtr="0">
          <a:noAutofit/>
        </a:bodyPr>
        <a:lstStyle/>
        <a:p>
          <a:pPr lvl="0" algn="ctr" defTabSz="1689100">
            <a:lnSpc>
              <a:spcPct val="90000"/>
            </a:lnSpc>
            <a:spcBef>
              <a:spcPct val="0"/>
            </a:spcBef>
            <a:spcAft>
              <a:spcPct val="35000"/>
            </a:spcAft>
          </a:pPr>
          <a:r>
            <a:rPr lang="ar-LB" sz="3800" kern="1200" dirty="0" smtClean="0"/>
            <a:t>12 مجال وليس 6 ابعاد</a:t>
          </a:r>
          <a:endParaRPr lang="en-US" sz="3800" kern="1200" dirty="0"/>
        </a:p>
      </dsp:txBody>
      <dsp:txXfrm>
        <a:off x="106435" y="2483102"/>
        <a:ext cx="2330490" cy="1538506"/>
      </dsp:txXfrm>
    </dsp:sp>
    <dsp:sp modelId="{8F53C214-0774-4AE4-BD5D-6C20455132FB}">
      <dsp:nvSpPr>
        <dsp:cNvPr id="0" name=""/>
        <dsp:cNvSpPr/>
      </dsp:nvSpPr>
      <dsp:spPr>
        <a:xfrm>
          <a:off x="2819796" y="1387822"/>
          <a:ext cx="2488406" cy="1617464"/>
        </a:xfrm>
        <a:prstGeom prst="round2Same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48260" rIns="144780" bIns="48260" numCol="1" spcCol="1270" anchor="ctr" anchorCtr="0">
          <a:noAutofit/>
        </a:bodyPr>
        <a:lstStyle/>
        <a:p>
          <a:pPr lvl="0" algn="ctr" defTabSz="1689100">
            <a:lnSpc>
              <a:spcPct val="90000"/>
            </a:lnSpc>
            <a:spcBef>
              <a:spcPct val="0"/>
            </a:spcBef>
            <a:spcAft>
              <a:spcPct val="35000"/>
            </a:spcAft>
          </a:pPr>
          <a:r>
            <a:rPr lang="ar-LB" sz="3800" kern="1200" dirty="0" smtClean="0"/>
            <a:t>عدد صفحات كل قسم</a:t>
          </a:r>
          <a:endParaRPr lang="en-US" sz="3800" kern="1200" dirty="0"/>
        </a:p>
      </dsp:txBody>
      <dsp:txXfrm>
        <a:off x="2898754" y="1466780"/>
        <a:ext cx="2330490" cy="1538506"/>
      </dsp:txXfrm>
    </dsp:sp>
    <dsp:sp modelId="{EF2A557D-F969-48E8-8FE3-FAA4A127755D}">
      <dsp:nvSpPr>
        <dsp:cNvPr id="0" name=""/>
        <dsp:cNvSpPr/>
      </dsp:nvSpPr>
      <dsp:spPr>
        <a:xfrm rot="2400000">
          <a:off x="5637493" y="2413380"/>
          <a:ext cx="2488406" cy="1617464"/>
        </a:xfrm>
        <a:prstGeom prst="round2Same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48260" rIns="144780" bIns="48260" numCol="1" spcCol="1270" anchor="ctr" anchorCtr="0">
          <a:noAutofit/>
        </a:bodyPr>
        <a:lstStyle/>
        <a:p>
          <a:pPr lvl="0" algn="ctr" defTabSz="1689100">
            <a:lnSpc>
              <a:spcPct val="90000"/>
            </a:lnSpc>
            <a:spcBef>
              <a:spcPct val="0"/>
            </a:spcBef>
            <a:spcAft>
              <a:spcPct val="35000"/>
            </a:spcAft>
          </a:pPr>
          <a:r>
            <a:rPr lang="ar-LB" sz="3800" kern="1200" dirty="0" smtClean="0"/>
            <a:t>عدد صفحات التقرير </a:t>
          </a:r>
          <a:endParaRPr lang="en-US" sz="3800" kern="1200" dirty="0"/>
        </a:p>
      </dsp:txBody>
      <dsp:txXfrm>
        <a:off x="5691074" y="2483102"/>
        <a:ext cx="2330490" cy="153850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E2B5C6-9099-4C91-AB2F-0FC4E8B218F6}">
      <dsp:nvSpPr>
        <dsp:cNvPr id="0" name=""/>
        <dsp:cNvSpPr/>
      </dsp:nvSpPr>
      <dsp:spPr>
        <a:xfrm>
          <a:off x="0" y="429582"/>
          <a:ext cx="8224496" cy="655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26A292-77F2-4B4F-A3D6-44D91258CF16}">
      <dsp:nvSpPr>
        <dsp:cNvPr id="0" name=""/>
        <dsp:cNvSpPr/>
      </dsp:nvSpPr>
      <dsp:spPr>
        <a:xfrm>
          <a:off x="411224" y="45822"/>
          <a:ext cx="5757147"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606" tIns="0" rIns="217606" bIns="0" numCol="1" spcCol="1270" anchor="ctr" anchorCtr="0">
          <a:noAutofit/>
        </a:bodyPr>
        <a:lstStyle/>
        <a:p>
          <a:pPr lvl="0" algn="r" defTabSz="1155700" rtl="1">
            <a:lnSpc>
              <a:spcPct val="90000"/>
            </a:lnSpc>
            <a:spcBef>
              <a:spcPct val="0"/>
            </a:spcBef>
            <a:spcAft>
              <a:spcPct val="35000"/>
            </a:spcAft>
          </a:pPr>
          <a:r>
            <a:rPr lang="ar-LB" sz="2600" b="1" kern="1200" dirty="0" smtClean="0"/>
            <a:t>ورشة عمل إقليمية حول المبادئ التوجيهية  في كانون الثاني 2019 </a:t>
          </a:r>
          <a:endParaRPr lang="en-US" sz="2600" kern="1200" dirty="0"/>
        </a:p>
      </dsp:txBody>
      <dsp:txXfrm>
        <a:off x="448691" y="83289"/>
        <a:ext cx="5682213" cy="692586"/>
      </dsp:txXfrm>
    </dsp:sp>
    <dsp:sp modelId="{06438E8A-5420-4B9F-8828-A017A15D7559}">
      <dsp:nvSpPr>
        <dsp:cNvPr id="0" name=""/>
        <dsp:cNvSpPr/>
      </dsp:nvSpPr>
      <dsp:spPr>
        <a:xfrm>
          <a:off x="0" y="1608942"/>
          <a:ext cx="5304470" cy="655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B83A2D-497B-4BB6-8BC3-B219DD2B08E0}">
      <dsp:nvSpPr>
        <dsp:cNvPr id="0" name=""/>
        <dsp:cNvSpPr/>
      </dsp:nvSpPr>
      <dsp:spPr>
        <a:xfrm>
          <a:off x="411224" y="1225182"/>
          <a:ext cx="5757147"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606" tIns="0" rIns="217606" bIns="0" numCol="1" spcCol="1270" anchor="ctr" anchorCtr="0">
          <a:noAutofit/>
        </a:bodyPr>
        <a:lstStyle/>
        <a:p>
          <a:pPr lvl="0" algn="r" defTabSz="1155700" rtl="1">
            <a:lnSpc>
              <a:spcPct val="90000"/>
            </a:lnSpc>
            <a:spcBef>
              <a:spcPct val="0"/>
            </a:spcBef>
            <a:spcAft>
              <a:spcPct val="35000"/>
            </a:spcAft>
          </a:pPr>
          <a:r>
            <a:rPr lang="ar-LB" sz="2600" b="1" kern="1200" dirty="0" smtClean="0"/>
            <a:t>تسليم التقارير في ايار \ مايو 2019</a:t>
          </a:r>
          <a:r>
            <a:rPr lang="ar-LB" sz="2600" kern="1200" dirty="0" smtClean="0"/>
            <a:t> </a:t>
          </a:r>
          <a:endParaRPr lang="en-US" sz="2600" kern="1200" dirty="0"/>
        </a:p>
      </dsp:txBody>
      <dsp:txXfrm>
        <a:off x="448691" y="1262649"/>
        <a:ext cx="5682213" cy="692586"/>
      </dsp:txXfrm>
    </dsp:sp>
    <dsp:sp modelId="{D5781ABE-2A49-4780-99EE-A2B036A64D6E}">
      <dsp:nvSpPr>
        <dsp:cNvPr id="0" name=""/>
        <dsp:cNvSpPr/>
      </dsp:nvSpPr>
      <dsp:spPr>
        <a:xfrm>
          <a:off x="0" y="2788302"/>
          <a:ext cx="8224496" cy="655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33BD29-7D99-4319-A542-B78413E61F34}">
      <dsp:nvSpPr>
        <dsp:cNvPr id="0" name=""/>
        <dsp:cNvSpPr/>
      </dsp:nvSpPr>
      <dsp:spPr>
        <a:xfrm>
          <a:off x="411224" y="2404542"/>
          <a:ext cx="5757147"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606" tIns="0" rIns="217606" bIns="0" numCol="1" spcCol="1270" anchor="ctr" anchorCtr="0">
          <a:noAutofit/>
        </a:bodyPr>
        <a:lstStyle/>
        <a:p>
          <a:pPr lvl="0" algn="r" defTabSz="1155700" rtl="1">
            <a:lnSpc>
              <a:spcPct val="90000"/>
            </a:lnSpc>
            <a:spcBef>
              <a:spcPct val="0"/>
            </a:spcBef>
            <a:spcAft>
              <a:spcPct val="35000"/>
            </a:spcAft>
          </a:pPr>
          <a:r>
            <a:rPr lang="ar-LB" sz="2600" b="0" i="0" kern="1200" dirty="0" smtClean="0"/>
            <a:t>اجتماع فريق خبراء لمراجعة التقرير الإقليمي في سبتمر 2019 </a:t>
          </a:r>
          <a:endParaRPr lang="en-US" sz="2600" kern="1200" dirty="0"/>
        </a:p>
      </dsp:txBody>
      <dsp:txXfrm>
        <a:off x="448691" y="2442009"/>
        <a:ext cx="5682213" cy="6925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AD435-E21E-448E-93DB-061E967487DC}">
      <dsp:nvSpPr>
        <dsp:cNvPr id="0" name=""/>
        <dsp:cNvSpPr/>
      </dsp:nvSpPr>
      <dsp:spPr>
        <a:xfrm>
          <a:off x="2164" y="0"/>
          <a:ext cx="3367613"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LB" sz="2400" kern="1200" dirty="0" smtClean="0"/>
            <a:t>تقييم </a:t>
          </a:r>
          <a:r>
            <a:rPr lang="ar-SA" sz="2400" kern="1200" dirty="0" smtClean="0"/>
            <a:t>التقدم المحرز في تنفيذ وتحديد التحديات التي ظهرت.</a:t>
          </a:r>
          <a:endParaRPr lang="en-US" sz="2400" kern="1200" dirty="0"/>
        </a:p>
      </dsp:txBody>
      <dsp:txXfrm>
        <a:off x="2164" y="1395730"/>
        <a:ext cx="3367613" cy="1395730"/>
      </dsp:txXfrm>
    </dsp:sp>
    <dsp:sp modelId="{C3012FB7-C8BB-4469-82F3-14015B9BEF06}">
      <dsp:nvSpPr>
        <dsp:cNvPr id="0" name=""/>
        <dsp:cNvSpPr/>
      </dsp:nvSpPr>
      <dsp:spPr>
        <a:xfrm>
          <a:off x="1104998"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4C1605-092A-450B-B05F-4ECE123E568A}">
      <dsp:nvSpPr>
        <dsp:cNvPr id="0" name=""/>
        <dsp:cNvSpPr/>
      </dsp:nvSpPr>
      <dsp:spPr>
        <a:xfrm>
          <a:off x="3470805" y="0"/>
          <a:ext cx="3367613"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LB" sz="2400" kern="1200" dirty="0" smtClean="0"/>
            <a:t>تقييم </a:t>
          </a:r>
          <a:r>
            <a:rPr lang="ar-SA" sz="2400" kern="1200" dirty="0" smtClean="0"/>
            <a:t>الإنجازات وتحد</a:t>
          </a:r>
          <a:r>
            <a:rPr lang="ar-LB" sz="2400" kern="1200" dirty="0" smtClean="0"/>
            <a:t>ي</a:t>
          </a:r>
          <a:r>
            <a:rPr lang="ar-SA" sz="2400" kern="1200" dirty="0" smtClean="0"/>
            <a:t>د الثغرات والعوائق وتوض</a:t>
          </a:r>
          <a:r>
            <a:rPr lang="ar-LB" sz="2400" kern="1200" dirty="0" smtClean="0"/>
            <a:t>ي</a:t>
          </a:r>
          <a:r>
            <a:rPr lang="ar-SA" sz="2400" kern="1200" dirty="0" smtClean="0"/>
            <a:t>ح الإستراتيجيات لمواج</a:t>
          </a:r>
          <a:r>
            <a:rPr lang="ar-LB" sz="2400" kern="1200" dirty="0" smtClean="0"/>
            <a:t>تها</a:t>
          </a:r>
          <a:r>
            <a:rPr lang="ar-SA" sz="2400" kern="1200" dirty="0" smtClean="0"/>
            <a:t>. </a:t>
          </a:r>
          <a:endParaRPr lang="en-US" sz="2400" kern="1200" dirty="0"/>
        </a:p>
      </dsp:txBody>
      <dsp:txXfrm>
        <a:off x="3470805" y="1395730"/>
        <a:ext cx="3367613" cy="1395730"/>
      </dsp:txXfrm>
    </dsp:sp>
    <dsp:sp modelId="{2E24073F-993C-48A8-A76C-529C72BC9297}">
      <dsp:nvSpPr>
        <dsp:cNvPr id="0" name=""/>
        <dsp:cNvSpPr/>
      </dsp:nvSpPr>
      <dsp:spPr>
        <a:xfrm>
          <a:off x="4573639"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650C62-F0E6-4C7E-B932-5EF10B7641EC}">
      <dsp:nvSpPr>
        <dsp:cNvPr id="0" name=""/>
        <dsp:cNvSpPr/>
      </dsp:nvSpPr>
      <dsp:spPr>
        <a:xfrm>
          <a:off x="6939447" y="0"/>
          <a:ext cx="3367613"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SA" sz="2400" kern="1200" dirty="0" smtClean="0"/>
            <a:t>تجديد الالتزام وتوضيح مجموعة الإجراءات ذات الأولوية، مع الجداول الزمنية والجهات الفعالة والموارد اللازمة لتنفيذها. </a:t>
          </a:r>
          <a:endParaRPr lang="en-US" sz="2400" kern="1200" dirty="0"/>
        </a:p>
      </dsp:txBody>
      <dsp:txXfrm>
        <a:off x="6939447" y="1395730"/>
        <a:ext cx="3367613" cy="1395730"/>
      </dsp:txXfrm>
    </dsp:sp>
    <dsp:sp modelId="{BD6F7078-4C8D-4B8A-84D7-1AC4B07B19F9}">
      <dsp:nvSpPr>
        <dsp:cNvPr id="0" name=""/>
        <dsp:cNvSpPr/>
      </dsp:nvSpPr>
      <dsp:spPr>
        <a:xfrm>
          <a:off x="8042281"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193D00-F408-4D0A-840B-4BAC1530BB72}">
      <dsp:nvSpPr>
        <dsp:cNvPr id="0" name=""/>
        <dsp:cNvSpPr/>
      </dsp:nvSpPr>
      <dsp:spPr>
        <a:xfrm>
          <a:off x="412368" y="2791460"/>
          <a:ext cx="9484487" cy="523398"/>
        </a:xfrm>
        <a:prstGeom prst="leftRight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C9E9A2-7C6D-4AE8-A420-8976F8F68452}">
      <dsp:nvSpPr>
        <dsp:cNvPr id="0" name=""/>
        <dsp:cNvSpPr/>
      </dsp:nvSpPr>
      <dsp:spPr>
        <a:xfrm>
          <a:off x="-3632975" y="-605563"/>
          <a:ext cx="4700452" cy="4700452"/>
        </a:xfrm>
        <a:prstGeom prst="blockArc">
          <a:avLst>
            <a:gd name="adj1" fmla="val 18900000"/>
            <a:gd name="adj2" fmla="val 2700000"/>
            <a:gd name="adj3" fmla="val 46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FEC8ED-D661-4B5D-BB8B-9E30CBA19EAC}">
      <dsp:nvSpPr>
        <dsp:cNvPr id="0" name=""/>
        <dsp:cNvSpPr/>
      </dsp:nvSpPr>
      <dsp:spPr>
        <a:xfrm>
          <a:off x="1034020" y="728783"/>
          <a:ext cx="4544976" cy="203175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84826" tIns="48260" rIns="48260" bIns="48260" numCol="1" spcCol="1270" anchor="ctr" anchorCtr="0">
          <a:noAutofit/>
        </a:bodyPr>
        <a:lstStyle/>
        <a:p>
          <a:pPr lvl="0" algn="just" defTabSz="844550" rtl="1">
            <a:lnSpc>
              <a:spcPct val="90000"/>
            </a:lnSpc>
            <a:spcBef>
              <a:spcPct val="0"/>
            </a:spcBef>
            <a:spcAft>
              <a:spcPct val="35000"/>
            </a:spcAft>
          </a:pPr>
          <a:r>
            <a:rPr lang="ar-LB" sz="1900" kern="1200" dirty="0" smtClean="0"/>
            <a:t>تعدها ه</a:t>
          </a:r>
          <a:r>
            <a:rPr lang="ar-SA" sz="1900" kern="1200" dirty="0" smtClean="0"/>
            <a:t>يئة الأمم المتحدة للمرأة بالتعاون مع اللجان الإقليمية الخمس </a:t>
          </a:r>
          <a:r>
            <a:rPr lang="ar-LB" sz="1900" kern="1200" dirty="0" smtClean="0"/>
            <a:t>ومن بينها الاسكوا وهي موجهة لكل دول العالم</a:t>
          </a:r>
        </a:p>
        <a:p>
          <a:pPr lvl="0" algn="just" defTabSz="844550" rtl="1">
            <a:lnSpc>
              <a:spcPct val="90000"/>
            </a:lnSpc>
            <a:spcBef>
              <a:spcPct val="0"/>
            </a:spcBef>
            <a:spcAft>
              <a:spcPct val="35000"/>
            </a:spcAft>
          </a:pPr>
          <a:r>
            <a:rPr lang="ar-EG" sz="1900" kern="1200" dirty="0" smtClean="0"/>
            <a:t>هي فقط توجيهية للدول، والدول بإمكانها تطويع المذكرة وتوطينها وفق ما تشاء.</a:t>
          </a:r>
          <a:endParaRPr lang="en-US" sz="1900" kern="1200" dirty="0"/>
        </a:p>
      </dsp:txBody>
      <dsp:txXfrm>
        <a:off x="1034020" y="728783"/>
        <a:ext cx="4544976" cy="2031758"/>
      </dsp:txXfrm>
    </dsp:sp>
    <dsp:sp modelId="{6E9E5AC9-ECE9-4576-97BB-D38752787D19}">
      <dsp:nvSpPr>
        <dsp:cNvPr id="0" name=""/>
        <dsp:cNvSpPr/>
      </dsp:nvSpPr>
      <dsp:spPr>
        <a:xfrm>
          <a:off x="0" y="710642"/>
          <a:ext cx="2068040" cy="2068040"/>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D70781-3920-4477-91E9-5B57C0C44A7E}">
      <dsp:nvSpPr>
        <dsp:cNvPr id="0" name=""/>
        <dsp:cNvSpPr/>
      </dsp:nvSpPr>
      <dsp:spPr>
        <a:xfrm>
          <a:off x="1829" y="0"/>
          <a:ext cx="2847084"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ar-LB" sz="3000" kern="1200" dirty="0" smtClean="0">
              <a:latin typeface="Arial" panose="020B0604020202020204" pitchFamily="34" charset="0"/>
              <a:cs typeface="Arial" panose="020B0604020202020204" pitchFamily="34" charset="0"/>
            </a:rPr>
            <a:t>تقارير مقدمة لجهات رصد اقليمية </a:t>
          </a:r>
          <a:endParaRPr lang="en-US" sz="3000" kern="1200" dirty="0"/>
        </a:p>
      </dsp:txBody>
      <dsp:txXfrm>
        <a:off x="1829" y="1395730"/>
        <a:ext cx="2847084" cy="1395730"/>
      </dsp:txXfrm>
    </dsp:sp>
    <dsp:sp modelId="{37D013DA-2950-417B-A2AE-F1462D23871C}">
      <dsp:nvSpPr>
        <dsp:cNvPr id="0" name=""/>
        <dsp:cNvSpPr/>
      </dsp:nvSpPr>
      <dsp:spPr>
        <a:xfrm>
          <a:off x="844399"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A110CA-F85B-4DA6-A127-117EFDC6AF22}">
      <dsp:nvSpPr>
        <dsp:cNvPr id="0" name=""/>
        <dsp:cNvSpPr/>
      </dsp:nvSpPr>
      <dsp:spPr>
        <a:xfrm>
          <a:off x="2934326" y="0"/>
          <a:ext cx="2847084"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ar-LB" sz="3000" kern="1200" dirty="0" smtClean="0"/>
            <a:t>الاستعراض الطوعي الوطني</a:t>
          </a:r>
          <a:endParaRPr lang="en-US" sz="3000" kern="1200" dirty="0"/>
        </a:p>
      </dsp:txBody>
      <dsp:txXfrm>
        <a:off x="2934326" y="1395730"/>
        <a:ext cx="2847084" cy="1395730"/>
      </dsp:txXfrm>
    </dsp:sp>
    <dsp:sp modelId="{AE159D5E-58A4-4152-8C8D-F608B4E26C24}">
      <dsp:nvSpPr>
        <dsp:cNvPr id="0" name=""/>
        <dsp:cNvSpPr/>
      </dsp:nvSpPr>
      <dsp:spPr>
        <a:xfrm>
          <a:off x="3776895"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1C9BAB-C86D-46B6-A95F-92730DAEA49D}">
      <dsp:nvSpPr>
        <dsp:cNvPr id="0" name=""/>
        <dsp:cNvSpPr/>
      </dsp:nvSpPr>
      <dsp:spPr>
        <a:xfrm>
          <a:off x="5866823" y="0"/>
          <a:ext cx="2847084"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ar-LB" sz="3000" kern="1200" dirty="0" smtClean="0"/>
            <a:t>التقارير المقدمة الى الآليات الدولية</a:t>
          </a:r>
          <a:endParaRPr lang="en-US" sz="3000" kern="1200" dirty="0"/>
        </a:p>
      </dsp:txBody>
      <dsp:txXfrm>
        <a:off x="5866823" y="1395730"/>
        <a:ext cx="2847084" cy="1395730"/>
      </dsp:txXfrm>
    </dsp:sp>
    <dsp:sp modelId="{EFAB3809-0C92-4D5A-AD94-A0E2216B4BF1}">
      <dsp:nvSpPr>
        <dsp:cNvPr id="0" name=""/>
        <dsp:cNvSpPr/>
      </dsp:nvSpPr>
      <dsp:spPr>
        <a:xfrm>
          <a:off x="6709392"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432AF1-FAEA-4A89-9760-350ABD4E529C}">
      <dsp:nvSpPr>
        <dsp:cNvPr id="0" name=""/>
        <dsp:cNvSpPr/>
      </dsp:nvSpPr>
      <dsp:spPr>
        <a:xfrm>
          <a:off x="348629" y="2791460"/>
          <a:ext cx="8018478" cy="523398"/>
        </a:xfrm>
        <a:prstGeom prst="leftRight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FF5B6-A4AE-4659-B740-4508F6579EDF}">
      <dsp:nvSpPr>
        <dsp:cNvPr id="0" name=""/>
        <dsp:cNvSpPr/>
      </dsp:nvSpPr>
      <dsp:spPr>
        <a:xfrm>
          <a:off x="2747992" y="0"/>
          <a:ext cx="1744662" cy="1744662"/>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LB" sz="1800" kern="1200" dirty="0" smtClean="0"/>
            <a:t>قيادة </a:t>
          </a:r>
          <a:endParaRPr lang="en-US" sz="1800" kern="1200" dirty="0"/>
        </a:p>
      </dsp:txBody>
      <dsp:txXfrm>
        <a:off x="3184158" y="872331"/>
        <a:ext cx="872331" cy="872331"/>
      </dsp:txXfrm>
    </dsp:sp>
    <dsp:sp modelId="{D3C8940C-04F0-4FD4-9943-E752A87AB8D9}">
      <dsp:nvSpPr>
        <dsp:cNvPr id="0" name=""/>
        <dsp:cNvSpPr/>
      </dsp:nvSpPr>
      <dsp:spPr>
        <a:xfrm>
          <a:off x="1875661" y="1744662"/>
          <a:ext cx="1744662" cy="1744662"/>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LB" sz="1800" kern="1200" dirty="0" smtClean="0"/>
            <a:t>اصحاب الحقوق </a:t>
          </a:r>
          <a:endParaRPr lang="en-US" sz="1800" kern="1200" dirty="0"/>
        </a:p>
      </dsp:txBody>
      <dsp:txXfrm>
        <a:off x="2311827" y="2616993"/>
        <a:ext cx="872331" cy="872331"/>
      </dsp:txXfrm>
    </dsp:sp>
    <dsp:sp modelId="{C328C079-C8E3-463D-89AC-315218DC0AE2}">
      <dsp:nvSpPr>
        <dsp:cNvPr id="0" name=""/>
        <dsp:cNvSpPr/>
      </dsp:nvSpPr>
      <dsp:spPr>
        <a:xfrm rot="10800000">
          <a:off x="2747992" y="1744662"/>
          <a:ext cx="1744662" cy="1744662"/>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LB" sz="1800" kern="1200" dirty="0" smtClean="0"/>
            <a:t>كل الجهات الحكومية</a:t>
          </a:r>
          <a:endParaRPr lang="en-US" sz="1800" kern="1200" dirty="0"/>
        </a:p>
      </dsp:txBody>
      <dsp:txXfrm rot="10800000">
        <a:off x="3184157" y="1744662"/>
        <a:ext cx="872331" cy="872331"/>
      </dsp:txXfrm>
    </dsp:sp>
    <dsp:sp modelId="{48B7FF9B-9417-411C-8F6C-608C8E0F8C82}">
      <dsp:nvSpPr>
        <dsp:cNvPr id="0" name=""/>
        <dsp:cNvSpPr/>
      </dsp:nvSpPr>
      <dsp:spPr>
        <a:xfrm>
          <a:off x="3620324" y="1744662"/>
          <a:ext cx="1744662" cy="1744662"/>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LB" sz="1800" kern="1200" dirty="0" smtClean="0"/>
            <a:t>منظمات المجتمع المدني </a:t>
          </a:r>
          <a:endParaRPr lang="en-US" sz="1800" kern="1200" dirty="0"/>
        </a:p>
      </dsp:txBody>
      <dsp:txXfrm>
        <a:off x="4056490" y="2616993"/>
        <a:ext cx="872331" cy="8723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B78B6-43A5-44D2-AD63-361E5C773F09}">
      <dsp:nvSpPr>
        <dsp:cNvPr id="0" name=""/>
        <dsp:cNvSpPr/>
      </dsp:nvSpPr>
      <dsp:spPr>
        <a:xfrm>
          <a:off x="1353382" y="1879489"/>
          <a:ext cx="2682598" cy="160955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latin typeface="Arial" panose="020B0604020202020204" pitchFamily="34" charset="0"/>
              <a:cs typeface="Arial" panose="020B0604020202020204" pitchFamily="34" charset="0"/>
            </a:rPr>
            <a:t>التقدم المحرز بشأن توافر البيانات المصنفة حسب الجنس</a:t>
          </a:r>
          <a:endParaRPr lang="en-US" sz="2000" kern="1200" dirty="0"/>
        </a:p>
      </dsp:txBody>
      <dsp:txXfrm>
        <a:off x="1353382" y="1879489"/>
        <a:ext cx="2682598" cy="1609559"/>
      </dsp:txXfrm>
    </dsp:sp>
    <dsp:sp modelId="{2777B13F-FB68-4903-8F06-2D2F793785CA}">
      <dsp:nvSpPr>
        <dsp:cNvPr id="0" name=""/>
        <dsp:cNvSpPr/>
      </dsp:nvSpPr>
      <dsp:spPr>
        <a:xfrm>
          <a:off x="1353167" y="264"/>
          <a:ext cx="2682598" cy="160955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LB" sz="2000" kern="1200" dirty="0" smtClean="0">
              <a:latin typeface="Arial" panose="020B0604020202020204" pitchFamily="34" charset="0"/>
              <a:cs typeface="Arial" panose="020B0604020202020204" pitchFamily="34" charset="0"/>
            </a:rPr>
            <a:t>ا</a:t>
          </a:r>
          <a:r>
            <a:rPr lang="ar-SA" sz="2000" kern="1200" dirty="0" smtClean="0">
              <a:latin typeface="Arial" panose="020B0604020202020204" pitchFamily="34" charset="0"/>
              <a:cs typeface="Arial" panose="020B0604020202020204" pitchFamily="34" charset="0"/>
            </a:rPr>
            <a:t>لتدابير المتخذة لتعزيز المساواة بين الجنسين</a:t>
          </a:r>
          <a:r>
            <a:rPr lang="ar-LB" sz="2000" kern="1200" dirty="0" smtClean="0">
              <a:latin typeface="Arial" panose="020B0604020202020204" pitchFamily="34" charset="0"/>
              <a:cs typeface="Arial" panose="020B0604020202020204" pitchFamily="34" charset="0"/>
            </a:rPr>
            <a:t> </a:t>
          </a:r>
          <a:endParaRPr lang="en-US" sz="2000" kern="1200" dirty="0"/>
        </a:p>
      </dsp:txBody>
      <dsp:txXfrm>
        <a:off x="1353167" y="264"/>
        <a:ext cx="2682598" cy="1609559"/>
      </dsp:txXfrm>
    </dsp:sp>
    <dsp:sp modelId="{CB35BA5E-55C7-4188-88E6-B3483C627819}">
      <dsp:nvSpPr>
        <dsp:cNvPr id="0" name=""/>
        <dsp:cNvSpPr/>
      </dsp:nvSpPr>
      <dsp:spPr>
        <a:xfrm>
          <a:off x="4641577" y="484"/>
          <a:ext cx="2682598" cy="160955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LB" sz="2000" kern="1200" dirty="0" smtClean="0">
              <a:latin typeface="Arial" panose="020B0604020202020204" pitchFamily="34" charset="0"/>
              <a:cs typeface="Arial" panose="020B0604020202020204" pitchFamily="34" charset="0"/>
            </a:rPr>
            <a:t> </a:t>
          </a:r>
          <a:r>
            <a:rPr lang="ar-SA" sz="2000" kern="1200" dirty="0" smtClean="0">
              <a:latin typeface="Arial" panose="020B0604020202020204" pitchFamily="34" charset="0"/>
              <a:cs typeface="Arial" panose="020B0604020202020204" pitchFamily="34" charset="0"/>
            </a:rPr>
            <a:t> </a:t>
          </a:r>
          <a:r>
            <a:rPr lang="ar-LB" sz="2000" kern="1200" dirty="0" smtClean="0">
              <a:latin typeface="Arial" panose="020B0604020202020204" pitchFamily="34" charset="0"/>
              <a:cs typeface="Arial" panose="020B0604020202020204" pitchFamily="34" charset="0"/>
            </a:rPr>
            <a:t>ا</a:t>
          </a:r>
          <a:r>
            <a:rPr lang="ar-SA" sz="2000" kern="1200" dirty="0" smtClean="0">
              <a:latin typeface="Arial" panose="020B0604020202020204" pitchFamily="34" charset="0"/>
              <a:cs typeface="Arial" panose="020B0604020202020204" pitchFamily="34" charset="0"/>
            </a:rPr>
            <a:t>لأولويات والإنجازات والتحديات والعوائق، مع التركيز على السنوات الخمس الماضية وكذلك الأولويات الجديدة</a:t>
          </a:r>
          <a:endParaRPr lang="en-US" sz="2000" kern="1200" dirty="0"/>
        </a:p>
      </dsp:txBody>
      <dsp:txXfrm>
        <a:off x="4641577" y="484"/>
        <a:ext cx="2682598" cy="1609559"/>
      </dsp:txXfrm>
    </dsp:sp>
    <dsp:sp modelId="{E4C71692-ABCC-42B2-B244-A022F8D7B536}">
      <dsp:nvSpPr>
        <dsp:cNvPr id="0" name=""/>
        <dsp:cNvSpPr/>
      </dsp:nvSpPr>
      <dsp:spPr>
        <a:xfrm>
          <a:off x="4651423" y="1786918"/>
          <a:ext cx="2682598" cy="160955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LB" sz="2000" kern="1200" dirty="0" smtClean="0">
              <a:latin typeface="Arial" panose="020B0604020202020204" pitchFamily="34" charset="0"/>
              <a:cs typeface="Arial" panose="020B0604020202020204" pitchFamily="34" charset="0"/>
            </a:rPr>
            <a:t>ا</a:t>
          </a:r>
          <a:r>
            <a:rPr lang="ar-SA" sz="2000" kern="1200" dirty="0" smtClean="0">
              <a:latin typeface="Arial" panose="020B0604020202020204" pitchFamily="34" charset="0"/>
              <a:cs typeface="Arial" panose="020B0604020202020204" pitchFamily="34" charset="0"/>
            </a:rPr>
            <a:t>لعمليات والآليات الوطنية</a:t>
          </a:r>
          <a:endParaRPr lang="en-US" sz="2000" kern="1200" dirty="0"/>
        </a:p>
      </dsp:txBody>
      <dsp:txXfrm>
        <a:off x="4651423" y="1786918"/>
        <a:ext cx="2682598" cy="160955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68E053-F56D-4682-9A1F-7E2B580F1939}">
      <dsp:nvSpPr>
        <dsp:cNvPr id="0" name=""/>
        <dsp:cNvSpPr/>
      </dsp:nvSpPr>
      <dsp:spPr>
        <a:xfrm>
          <a:off x="1164" y="0"/>
          <a:ext cx="698994" cy="1374095"/>
        </a:xfrm>
        <a:prstGeom prst="up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8EAC2D-B45B-40E8-B005-2CB1F96039F7}">
      <dsp:nvSpPr>
        <dsp:cNvPr id="0" name=""/>
        <dsp:cNvSpPr/>
      </dsp:nvSpPr>
      <dsp:spPr>
        <a:xfrm>
          <a:off x="721129" y="0"/>
          <a:ext cx="1186172" cy="1374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0" rIns="128016" bIns="128016" numCol="1" spcCol="1270" anchor="ctr" anchorCtr="0">
          <a:noAutofit/>
        </a:bodyPr>
        <a:lstStyle/>
        <a:p>
          <a:pPr lvl="0" algn="l" defTabSz="800100">
            <a:lnSpc>
              <a:spcPct val="90000"/>
            </a:lnSpc>
            <a:spcBef>
              <a:spcPct val="0"/>
            </a:spcBef>
            <a:spcAft>
              <a:spcPct val="35000"/>
            </a:spcAft>
          </a:pPr>
          <a:r>
            <a:rPr lang="ar-LB" sz="1800" kern="1200" dirty="0" smtClean="0"/>
            <a:t>القسم الاول وصفي للاولويات والتحديات </a:t>
          </a:r>
          <a:endParaRPr lang="en-US" sz="1800" kern="1200" dirty="0"/>
        </a:p>
      </dsp:txBody>
      <dsp:txXfrm>
        <a:off x="721129" y="0"/>
        <a:ext cx="1186172" cy="1374095"/>
      </dsp:txXfrm>
    </dsp:sp>
    <dsp:sp modelId="{6A59D8AE-A3EB-4B0E-AA6B-10D111BC317D}">
      <dsp:nvSpPr>
        <dsp:cNvPr id="0" name=""/>
        <dsp:cNvSpPr/>
      </dsp:nvSpPr>
      <dsp:spPr>
        <a:xfrm>
          <a:off x="210863" y="1488602"/>
          <a:ext cx="698994" cy="1374095"/>
        </a:xfrm>
        <a:prstGeom prst="down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76740C-8F95-45AB-B514-9FC0F697727B}">
      <dsp:nvSpPr>
        <dsp:cNvPr id="0" name=""/>
        <dsp:cNvSpPr/>
      </dsp:nvSpPr>
      <dsp:spPr>
        <a:xfrm>
          <a:off x="930828" y="1488602"/>
          <a:ext cx="1186172" cy="1374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0" rIns="128016" bIns="128016" numCol="1" spcCol="1270" anchor="ctr" anchorCtr="0">
          <a:noAutofit/>
        </a:bodyPr>
        <a:lstStyle/>
        <a:p>
          <a:pPr lvl="0" algn="l" defTabSz="800100">
            <a:lnSpc>
              <a:spcPct val="90000"/>
            </a:lnSpc>
            <a:spcBef>
              <a:spcPct val="0"/>
            </a:spcBef>
            <a:spcAft>
              <a:spcPct val="35000"/>
            </a:spcAft>
          </a:pPr>
          <a:r>
            <a:rPr lang="ar-LB" sz="1800" kern="1200" dirty="0" smtClean="0"/>
            <a:t>القسم الثاني تحليلي للتقدم المحرز في الابعاد الستة</a:t>
          </a:r>
          <a:endParaRPr lang="en-US" sz="1800" kern="1200" dirty="0"/>
        </a:p>
      </dsp:txBody>
      <dsp:txXfrm>
        <a:off x="930828" y="1488602"/>
        <a:ext cx="1186172" cy="137409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54D77-186F-4770-A5BB-8E22EEA0F55B}">
      <dsp:nvSpPr>
        <dsp:cNvPr id="0" name=""/>
        <dsp:cNvSpPr/>
      </dsp:nvSpPr>
      <dsp:spPr>
        <a:xfrm>
          <a:off x="1375" y="833133"/>
          <a:ext cx="1823057" cy="182305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ar-LB" sz="4400" kern="1200" dirty="0" smtClean="0"/>
            <a:t>12 مجال</a:t>
          </a:r>
          <a:endParaRPr lang="en-US" sz="4400" kern="1200" dirty="0"/>
        </a:p>
      </dsp:txBody>
      <dsp:txXfrm>
        <a:off x="268356" y="1100114"/>
        <a:ext cx="1289095" cy="1289095"/>
      </dsp:txXfrm>
    </dsp:sp>
    <dsp:sp modelId="{9E0A3EC4-9CB6-4C9C-9BFB-C329763BC71B}">
      <dsp:nvSpPr>
        <dsp:cNvPr id="0" name=""/>
        <dsp:cNvSpPr/>
      </dsp:nvSpPr>
      <dsp:spPr>
        <a:xfrm>
          <a:off x="1972465" y="1215975"/>
          <a:ext cx="1057373" cy="1057373"/>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112620" y="1620314"/>
        <a:ext cx="777063" cy="248695"/>
      </dsp:txXfrm>
    </dsp:sp>
    <dsp:sp modelId="{27E19D9D-D198-400B-A17A-5BC7E7777F97}">
      <dsp:nvSpPr>
        <dsp:cNvPr id="0" name=""/>
        <dsp:cNvSpPr/>
      </dsp:nvSpPr>
      <dsp:spPr>
        <a:xfrm>
          <a:off x="3177871" y="833133"/>
          <a:ext cx="1823057" cy="182305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ar-LB" sz="4400" kern="1200" dirty="0" smtClean="0"/>
            <a:t>17 هدف</a:t>
          </a:r>
          <a:endParaRPr lang="en-US" sz="4400" kern="1200" dirty="0"/>
        </a:p>
      </dsp:txBody>
      <dsp:txXfrm>
        <a:off x="3444852" y="1100114"/>
        <a:ext cx="1289095" cy="1289095"/>
      </dsp:txXfrm>
    </dsp:sp>
    <dsp:sp modelId="{85E7653B-8F90-409F-8EC8-8400889D58EA}">
      <dsp:nvSpPr>
        <dsp:cNvPr id="0" name=""/>
        <dsp:cNvSpPr/>
      </dsp:nvSpPr>
      <dsp:spPr>
        <a:xfrm>
          <a:off x="5148961" y="1215975"/>
          <a:ext cx="1057373" cy="1057373"/>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dsp:txBody>
      <dsp:txXfrm>
        <a:off x="5289116" y="1433794"/>
        <a:ext cx="777063" cy="621735"/>
      </dsp:txXfrm>
    </dsp:sp>
    <dsp:sp modelId="{80DBFFF2-CFAA-425A-AA0D-0EE28091E1C7}">
      <dsp:nvSpPr>
        <dsp:cNvPr id="0" name=""/>
        <dsp:cNvSpPr/>
      </dsp:nvSpPr>
      <dsp:spPr>
        <a:xfrm>
          <a:off x="6354366" y="833133"/>
          <a:ext cx="1823057" cy="182305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ar-LB" sz="4400" kern="1200" dirty="0" smtClean="0"/>
            <a:t>6 ابعاد</a:t>
          </a:r>
          <a:endParaRPr lang="en-US" sz="4400" kern="1200" dirty="0"/>
        </a:p>
      </dsp:txBody>
      <dsp:txXfrm>
        <a:off x="6621347" y="1100114"/>
        <a:ext cx="1289095" cy="128909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4A163-0E3A-473E-AF6F-7D7DE3744B63}">
      <dsp:nvSpPr>
        <dsp:cNvPr id="0" name=""/>
        <dsp:cNvSpPr/>
      </dsp:nvSpPr>
      <dsp:spPr>
        <a:xfrm>
          <a:off x="0" y="20260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0833EB-BC13-4E9C-B6FC-AC6C7A228D04}">
      <dsp:nvSpPr>
        <dsp:cNvPr id="0" name=""/>
        <dsp:cNvSpPr/>
      </dsp:nvSpPr>
      <dsp:spPr>
        <a:xfrm>
          <a:off x="1417796" y="0"/>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lvl="0" algn="r" defTabSz="889000" rtl="1">
            <a:lnSpc>
              <a:spcPct val="90000"/>
            </a:lnSpc>
            <a:spcBef>
              <a:spcPct val="0"/>
            </a:spcBef>
            <a:spcAft>
              <a:spcPct val="35000"/>
            </a:spcAft>
          </a:pPr>
          <a:r>
            <a:rPr lang="ar-LB" sz="2000" kern="1200" smtClean="0">
              <a:latin typeface="Arial" panose="020B0604020202020204" pitchFamily="34" charset="0"/>
              <a:cs typeface="Arial" panose="020B0604020202020204" pitchFamily="34" charset="0"/>
            </a:rPr>
            <a:t>التنمية الشاملة والرخاء الكامل والعمل اللائق. </a:t>
          </a:r>
          <a:endParaRPr lang="en-US" sz="2000" kern="1200" dirty="0">
            <a:latin typeface="Arial" panose="020B0604020202020204" pitchFamily="34" charset="0"/>
            <a:cs typeface="Arial" panose="020B0604020202020204" pitchFamily="34" charset="0"/>
          </a:endParaRPr>
        </a:p>
      </dsp:txBody>
      <dsp:txXfrm>
        <a:off x="1436530" y="18734"/>
        <a:ext cx="7178989" cy="346292"/>
      </dsp:txXfrm>
    </dsp:sp>
    <dsp:sp modelId="{9697B876-1044-4839-B67D-1CEAEA07CC36}">
      <dsp:nvSpPr>
        <dsp:cNvPr id="0" name=""/>
        <dsp:cNvSpPr/>
      </dsp:nvSpPr>
      <dsp:spPr>
        <a:xfrm>
          <a:off x="0" y="79228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0220C6-427C-4157-AD3F-B48AECB22D0A}">
      <dsp:nvSpPr>
        <dsp:cNvPr id="0" name=""/>
        <dsp:cNvSpPr/>
      </dsp:nvSpPr>
      <dsp:spPr>
        <a:xfrm>
          <a:off x="1417796" y="623550"/>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lvl="0" algn="r" defTabSz="889000" rtl="1">
            <a:lnSpc>
              <a:spcPct val="90000"/>
            </a:lnSpc>
            <a:spcBef>
              <a:spcPct val="0"/>
            </a:spcBef>
            <a:spcAft>
              <a:spcPct val="35000"/>
            </a:spcAft>
          </a:pPr>
          <a:r>
            <a:rPr lang="ar-LB" sz="2000" kern="1200" dirty="0" smtClean="0">
              <a:latin typeface="Arial" panose="020B0604020202020204" pitchFamily="34" charset="0"/>
              <a:cs typeface="Arial" panose="020B0604020202020204" pitchFamily="34" charset="0"/>
            </a:rPr>
            <a:t>القضاء على الفقر والحماية الاجتماعية والخدمات الاجتماعية</a:t>
          </a:r>
          <a:endParaRPr lang="en-US" sz="2000" kern="1200" dirty="0">
            <a:latin typeface="Arial" panose="020B0604020202020204" pitchFamily="34" charset="0"/>
            <a:cs typeface="Arial" panose="020B0604020202020204" pitchFamily="34" charset="0"/>
          </a:endParaRPr>
        </a:p>
      </dsp:txBody>
      <dsp:txXfrm>
        <a:off x="1436530" y="642284"/>
        <a:ext cx="7178989" cy="346292"/>
      </dsp:txXfrm>
    </dsp:sp>
    <dsp:sp modelId="{681E7EF5-A2AB-4456-90DA-8AD91E41B4E3}">
      <dsp:nvSpPr>
        <dsp:cNvPr id="0" name=""/>
        <dsp:cNvSpPr/>
      </dsp:nvSpPr>
      <dsp:spPr>
        <a:xfrm>
          <a:off x="0" y="138196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84F756-CE6E-4130-840C-529E33686890}">
      <dsp:nvSpPr>
        <dsp:cNvPr id="0" name=""/>
        <dsp:cNvSpPr/>
      </dsp:nvSpPr>
      <dsp:spPr>
        <a:xfrm>
          <a:off x="1417796" y="1178508"/>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lvl="0" algn="r" defTabSz="889000" rtl="1">
            <a:lnSpc>
              <a:spcPct val="90000"/>
            </a:lnSpc>
            <a:spcBef>
              <a:spcPct val="0"/>
            </a:spcBef>
            <a:spcAft>
              <a:spcPct val="35000"/>
            </a:spcAft>
          </a:pPr>
          <a:r>
            <a:rPr lang="ar-LB" sz="2000" kern="1200" dirty="0" smtClean="0">
              <a:latin typeface="Arial" panose="020B0604020202020204" pitchFamily="34" charset="0"/>
              <a:cs typeface="Arial" panose="020B0604020202020204" pitchFamily="34" charset="0"/>
            </a:rPr>
            <a:t>التحرر من العنف والوصم والقوالب النمطية </a:t>
          </a:r>
          <a:endParaRPr lang="en-US" sz="2000" kern="1200" dirty="0">
            <a:latin typeface="Arial" panose="020B0604020202020204" pitchFamily="34" charset="0"/>
            <a:cs typeface="Arial" panose="020B0604020202020204" pitchFamily="34" charset="0"/>
          </a:endParaRPr>
        </a:p>
      </dsp:txBody>
      <dsp:txXfrm>
        <a:off x="1436530" y="1197242"/>
        <a:ext cx="7178989" cy="346292"/>
      </dsp:txXfrm>
    </dsp:sp>
    <dsp:sp modelId="{DC849DEC-4825-46EB-8C25-D3C742904A94}">
      <dsp:nvSpPr>
        <dsp:cNvPr id="0" name=""/>
        <dsp:cNvSpPr/>
      </dsp:nvSpPr>
      <dsp:spPr>
        <a:xfrm>
          <a:off x="0" y="197164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99DF14-6546-4942-A070-2225ABE69402}">
      <dsp:nvSpPr>
        <dsp:cNvPr id="0" name=""/>
        <dsp:cNvSpPr/>
      </dsp:nvSpPr>
      <dsp:spPr>
        <a:xfrm>
          <a:off x="1417796" y="1768188"/>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lvl="0" algn="r" defTabSz="889000" rtl="1">
            <a:lnSpc>
              <a:spcPct val="90000"/>
            </a:lnSpc>
            <a:spcBef>
              <a:spcPct val="0"/>
            </a:spcBef>
            <a:spcAft>
              <a:spcPct val="35000"/>
            </a:spcAft>
          </a:pPr>
          <a:r>
            <a:rPr lang="ar-LB" sz="2000" kern="1200" dirty="0" smtClean="0">
              <a:latin typeface="Arial" panose="020B0604020202020204" pitchFamily="34" charset="0"/>
              <a:cs typeface="Arial" panose="020B0604020202020204" pitchFamily="34" charset="0"/>
            </a:rPr>
            <a:t>المشاركة والمساءلة والمؤسسات المراعية لمنظور المساواة بين الجنسين </a:t>
          </a:r>
          <a:endParaRPr lang="en-US" sz="2000" kern="1200" dirty="0">
            <a:latin typeface="Arial" panose="020B0604020202020204" pitchFamily="34" charset="0"/>
            <a:cs typeface="Arial" panose="020B0604020202020204" pitchFamily="34" charset="0"/>
          </a:endParaRPr>
        </a:p>
      </dsp:txBody>
      <dsp:txXfrm>
        <a:off x="1436530" y="1786922"/>
        <a:ext cx="7178989" cy="346292"/>
      </dsp:txXfrm>
    </dsp:sp>
    <dsp:sp modelId="{5371D4E4-7848-48F4-B9A0-3D5DDBF3CE31}">
      <dsp:nvSpPr>
        <dsp:cNvPr id="0" name=""/>
        <dsp:cNvSpPr/>
      </dsp:nvSpPr>
      <dsp:spPr>
        <a:xfrm>
          <a:off x="0" y="256132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001EEE-EDE4-4BEC-895A-8DA93FAE50CE}">
      <dsp:nvSpPr>
        <dsp:cNvPr id="0" name=""/>
        <dsp:cNvSpPr/>
      </dsp:nvSpPr>
      <dsp:spPr>
        <a:xfrm>
          <a:off x="1417796" y="2334719"/>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lvl="0" algn="r" defTabSz="889000" rtl="1">
            <a:lnSpc>
              <a:spcPct val="90000"/>
            </a:lnSpc>
            <a:spcBef>
              <a:spcPct val="0"/>
            </a:spcBef>
            <a:spcAft>
              <a:spcPct val="35000"/>
            </a:spcAft>
          </a:pPr>
          <a:r>
            <a:rPr lang="ar-LB" sz="2000" kern="1200" smtClean="0">
              <a:latin typeface="Arial" panose="020B0604020202020204" pitchFamily="34" charset="0"/>
              <a:cs typeface="Arial" panose="020B0604020202020204" pitchFamily="34" charset="0"/>
            </a:rPr>
            <a:t>المجتمعات المسالمة التي لا يهمش فيها أحد </a:t>
          </a:r>
          <a:endParaRPr lang="en-US" sz="2000" kern="1200" dirty="0">
            <a:latin typeface="Arial" panose="020B0604020202020204" pitchFamily="34" charset="0"/>
            <a:cs typeface="Arial" panose="020B0604020202020204" pitchFamily="34" charset="0"/>
          </a:endParaRPr>
        </a:p>
      </dsp:txBody>
      <dsp:txXfrm>
        <a:off x="1436530" y="2353453"/>
        <a:ext cx="7178989" cy="346292"/>
      </dsp:txXfrm>
    </dsp:sp>
    <dsp:sp modelId="{79AFD603-F939-4D51-820E-2424D5B54831}">
      <dsp:nvSpPr>
        <dsp:cNvPr id="0" name=""/>
        <dsp:cNvSpPr/>
      </dsp:nvSpPr>
      <dsp:spPr>
        <a:xfrm>
          <a:off x="0" y="315100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B9897A-BBBF-44FD-80D0-DBA40614326E}">
      <dsp:nvSpPr>
        <dsp:cNvPr id="0" name=""/>
        <dsp:cNvSpPr/>
      </dsp:nvSpPr>
      <dsp:spPr>
        <a:xfrm>
          <a:off x="1417796" y="2935974"/>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lvl="0" algn="r" defTabSz="889000" rtl="1">
            <a:lnSpc>
              <a:spcPct val="90000"/>
            </a:lnSpc>
            <a:spcBef>
              <a:spcPct val="0"/>
            </a:spcBef>
            <a:spcAft>
              <a:spcPct val="35000"/>
            </a:spcAft>
          </a:pPr>
          <a:r>
            <a:rPr lang="ar-LB" sz="2000" kern="1200" dirty="0" smtClean="0">
              <a:latin typeface="Arial" panose="020B0604020202020204" pitchFamily="34" charset="0"/>
              <a:cs typeface="Arial" panose="020B0604020202020204" pitchFamily="34" charset="0"/>
            </a:rPr>
            <a:t>متعلق بالحفاظ على البيئة وحمايتها وإصلاحها</a:t>
          </a:r>
          <a:endParaRPr lang="en-US" sz="2000" kern="1200" dirty="0">
            <a:latin typeface="Arial" panose="020B0604020202020204" pitchFamily="34" charset="0"/>
            <a:cs typeface="Arial" panose="020B0604020202020204" pitchFamily="34" charset="0"/>
          </a:endParaRPr>
        </a:p>
      </dsp:txBody>
      <dsp:txXfrm>
        <a:off x="1436530" y="2954708"/>
        <a:ext cx="7178989"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1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14.xml><?xml version="1.0" encoding="utf-8"?>
<dgm:layoutDef xmlns:dgm="http://schemas.openxmlformats.org/drawingml/2006/diagram" xmlns:a="http://schemas.openxmlformats.org/drawingml/2006/main" uniqueId="urn:diagrams.loki3.com/TabbedArc+Icon">
  <dgm:title val="Tabbed Arc"/>
  <dgm:desc val="Use to show a set of related items arcing over a common area.  Best with small amounts of text."/>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latin typeface="Arial" panose="020B0604020202020204" pitchFamily="34" charset="0"/>
              </a:rPr>
              <a:t>22/06/2023</a:t>
            </a:fld>
            <a:endParaRPr lang="en-US" dirty="0">
              <a:latin typeface="Arial" panose="020B0604020202020204" pitchFamily="34" charset="0"/>
            </a:endParaRPr>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06051B7D-5F64-5949-A811-97A405C7F271}" type="datetimeFigureOut">
              <a:rPr lang="en-US" smtClean="0"/>
              <a:pPr/>
              <a:t>22/06/2023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FB27F49A-4A76-8648-9A37-132247F598C3}" type="slidenum">
              <a:rPr lang="en-US" smtClean="0"/>
              <a:pPr/>
              <a:t>‹#›</a:t>
            </a:fld>
            <a:endParaRPr lang="en-US" dirty="0"/>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a:t>
            </a:fld>
            <a:endParaRPr lang="en-US"/>
          </a:p>
        </p:txBody>
      </p:sp>
    </p:spTree>
    <p:extLst>
      <p:ext uri="{BB962C8B-B14F-4D97-AF65-F5344CB8AC3E}">
        <p14:creationId xmlns:p14="http://schemas.microsoft.com/office/powerpoint/2010/main" val="24087642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22/06/2023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2605102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22/06/2023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776768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22/06/2023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75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738806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7097797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dirty="0"/>
              <a:t>Click to edit Master text styles</a:t>
            </a:r>
          </a:p>
          <a:p>
            <a:pPr marL="0" lvl="1" indent="0">
              <a:buNone/>
            </a:pPr>
            <a:r>
              <a:rPr lang="en-US" dirty="0"/>
              <a:t>Second level</a:t>
            </a:r>
          </a:p>
          <a:p>
            <a:pPr marL="0" lvl="2" indent="0">
              <a:buNone/>
            </a:pPr>
            <a:r>
              <a:rPr lang="en-US" dirty="0"/>
              <a:t>Third level</a:t>
            </a:r>
          </a:p>
          <a:p>
            <a:pPr marL="0" lvl="3" indent="0">
              <a:buNone/>
            </a:pPr>
            <a:r>
              <a:rPr lang="en-US" dirty="0"/>
              <a:t>Fourth level</a:t>
            </a:r>
          </a:p>
          <a:p>
            <a:pPr marL="0" lvl="4" indent="0">
              <a:buNone/>
            </a:pPr>
            <a:r>
              <a:rPr lang="en-US" dirty="0"/>
              <a:t>Fifth level</a:t>
            </a:r>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dirty="0"/>
              <a:t>Click to edit Master text styles</a:t>
            </a:r>
          </a:p>
          <a:p>
            <a:pPr marL="0" lvl="1" indent="0">
              <a:buNone/>
            </a:pPr>
            <a:r>
              <a:rPr lang="en-US" dirty="0"/>
              <a:t>Second level</a:t>
            </a:r>
          </a:p>
          <a:p>
            <a:pPr marL="0" lvl="2" indent="0">
              <a:buNone/>
            </a:pPr>
            <a:r>
              <a:rPr lang="en-US" dirty="0"/>
              <a:t>Third level</a:t>
            </a:r>
          </a:p>
          <a:p>
            <a:pPr marL="0" lvl="3" indent="0">
              <a:buNone/>
            </a:pPr>
            <a:r>
              <a:rPr lang="en-US" dirty="0"/>
              <a:t>Fourth level</a:t>
            </a:r>
          </a:p>
          <a:p>
            <a:pPr marL="0" lvl="4" indent="0">
              <a:buNone/>
            </a:pPr>
            <a:r>
              <a:rPr lang="en-US" dirty="0"/>
              <a:t>Fifth level</a:t>
            </a:r>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22/06/2023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5572734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22/06/2023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40782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22/06/2023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6569627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22/06/2023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1945571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22/06/2023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341640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22/06/2023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3115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22/06/2023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4803276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22/06/2023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929079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22/06/2023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908197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40" r:id="rId14"/>
    <p:sldLayoutId id="2147483735" r:id="rId15"/>
    <p:sldLayoutId id="2147483733" r:id="rId16"/>
    <p:sldLayoutId id="2147483734" r:id="rId17"/>
    <p:sldLayoutId id="2147483742" r:id="rId18"/>
    <p:sldLayoutId id="2147483745" r:id="rId19"/>
    <p:sldLayoutId id="2147483744" r:id="rId20"/>
    <p:sldLayoutId id="2147483746" r:id="rId21"/>
    <p:sldLayoutId id="2147483743" r:id="rId22"/>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4.jpg"/><Relationship Id="rId2" Type="http://schemas.openxmlformats.org/officeDocument/2006/relationships/diagramData" Target="../diagrams/data11.xml"/><Relationship Id="rId1" Type="http://schemas.openxmlformats.org/officeDocument/2006/relationships/slideLayout" Target="../slideLayouts/slideLayout1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2" Type="http://schemas.openxmlformats.org/officeDocument/2006/relationships/diagramData" Target="../diagrams/data13.xml"/><Relationship Id="rId1" Type="http://schemas.openxmlformats.org/officeDocument/2006/relationships/slideLayout" Target="../slideLayouts/slideLayout13.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1403670" y="1061617"/>
            <a:ext cx="8933796" cy="2367383"/>
          </a:xfrm>
        </p:spPr>
        <p:txBody>
          <a:bodyPr/>
          <a:lstStyle/>
          <a:p>
            <a:r>
              <a:rPr lang="en-US" dirty="0"/>
              <a:t/>
            </a:r>
            <a:br>
              <a:rPr lang="en-US" dirty="0"/>
            </a:br>
            <a:endParaRPr lang="en-US" dirty="0"/>
          </a:p>
        </p:txBody>
      </p:sp>
      <p:sp>
        <p:nvSpPr>
          <p:cNvPr id="4" name="Subtitle 3">
            <a:extLst>
              <a:ext uri="{FF2B5EF4-FFF2-40B4-BE49-F238E27FC236}">
                <a16:creationId xmlns:a16="http://schemas.microsoft.com/office/drawing/2014/main" id="{7437CA40-60C2-43FA-B9BE-922B609F65BA}"/>
              </a:ext>
            </a:extLst>
          </p:cNvPr>
          <p:cNvSpPr>
            <a:spLocks noGrp="1"/>
          </p:cNvSpPr>
          <p:nvPr>
            <p:ph type="subTitle" idx="1"/>
          </p:nvPr>
        </p:nvSpPr>
        <p:spPr>
          <a:xfrm>
            <a:off x="1147868" y="3427038"/>
            <a:ext cx="9640462" cy="457201"/>
          </a:xfrm>
        </p:spPr>
        <p:txBody>
          <a:bodyPr>
            <a:noAutofit/>
          </a:bodyPr>
          <a:lstStyle/>
          <a:p>
            <a:pPr rtl="1"/>
            <a:r>
              <a:rPr lang="ar-LB" sz="1600" b="1" dirty="0">
                <a:solidFill>
                  <a:schemeClr val="bg1"/>
                </a:solidFill>
                <a:effectLst>
                  <a:outerShdw blurRad="38100" dist="38100" dir="2700000" algn="tl">
                    <a:srgbClr val="000000">
                      <a:alpha val="43137"/>
                    </a:srgbClr>
                  </a:outerShdw>
                </a:effectLst>
                <a:latin typeface="Simplified Arabic" panose="02020603050405020304" pitchFamily="18" charset="-78"/>
                <a:cs typeface="+mj-cs"/>
              </a:rPr>
              <a:t>تيسير: </a:t>
            </a:r>
            <a:r>
              <a:rPr lang="ar-LB" sz="1600" b="1" dirty="0" smtClean="0">
                <a:solidFill>
                  <a:schemeClr val="bg1"/>
                </a:solidFill>
                <a:effectLst>
                  <a:outerShdw blurRad="38100" dist="38100" dir="2700000" algn="tl">
                    <a:srgbClr val="000000">
                      <a:alpha val="43137"/>
                    </a:srgbClr>
                  </a:outerShdw>
                </a:effectLst>
                <a:latin typeface="Simplified Arabic" panose="02020603050405020304" pitchFamily="18" charset="-78"/>
                <a:cs typeface="+mj-cs"/>
              </a:rPr>
              <a:t>منار زعيتر</a:t>
            </a:r>
          </a:p>
          <a:p>
            <a:pPr rtl="1"/>
            <a:r>
              <a:rPr lang="ar-LB" sz="1600" b="1" dirty="0">
                <a:solidFill>
                  <a:schemeClr val="bg1"/>
                </a:solidFill>
                <a:cs typeface="+mj-cs"/>
              </a:rPr>
              <a:t>مستشارة لدى لجنة الامم المتحدة الاقتصادية والاجتماعية لغربي </a:t>
            </a:r>
            <a:r>
              <a:rPr lang="ar-LB" sz="1600" b="1" dirty="0" smtClean="0">
                <a:solidFill>
                  <a:schemeClr val="bg1"/>
                </a:solidFill>
                <a:cs typeface="+mj-cs"/>
              </a:rPr>
              <a:t>آسيا</a:t>
            </a:r>
            <a:r>
              <a:rPr lang="ar-LB" sz="1600" b="1" dirty="0" smtClean="0">
                <a:solidFill>
                  <a:schemeClr val="bg1"/>
                </a:solidFill>
                <a:effectLst>
                  <a:outerShdw blurRad="38100" dist="38100" dir="2700000" algn="tl">
                    <a:srgbClr val="000000">
                      <a:alpha val="43137"/>
                    </a:srgbClr>
                  </a:outerShdw>
                </a:effectLst>
                <a:latin typeface="Simplified Arabic" panose="02020603050405020304" pitchFamily="18" charset="-78"/>
                <a:cs typeface="+mj-cs"/>
              </a:rPr>
              <a:t> </a:t>
            </a:r>
            <a:endParaRPr lang="en-US" sz="1600" b="1" dirty="0">
              <a:solidFill>
                <a:schemeClr val="bg1"/>
              </a:solidFill>
              <a:effectLst>
                <a:outerShdw blurRad="38100" dist="38100" dir="2700000" algn="tl">
                  <a:srgbClr val="000000">
                    <a:alpha val="43137"/>
                  </a:srgbClr>
                </a:outerShdw>
              </a:effectLst>
              <a:latin typeface="Simplified Arabic" panose="02020603050405020304" pitchFamily="18" charset="-78"/>
              <a:cs typeface="+mj-cs"/>
            </a:endParaRPr>
          </a:p>
        </p:txBody>
      </p:sp>
      <p:sp>
        <p:nvSpPr>
          <p:cNvPr id="5" name="TextBox 4">
            <a:extLst>
              <a:ext uri="{FF2B5EF4-FFF2-40B4-BE49-F238E27FC236}">
                <a16:creationId xmlns:a16="http://schemas.microsoft.com/office/drawing/2014/main" id="{55109534-168C-4307-A911-60DBDE36DC4A}"/>
              </a:ext>
            </a:extLst>
          </p:cNvPr>
          <p:cNvSpPr txBox="1"/>
          <p:nvPr/>
        </p:nvSpPr>
        <p:spPr>
          <a:xfrm>
            <a:off x="845007" y="1614745"/>
            <a:ext cx="10501985" cy="1077218"/>
          </a:xfrm>
          <a:prstGeom prst="rect">
            <a:avLst/>
          </a:prstGeom>
          <a:noFill/>
        </p:spPr>
        <p:txBody>
          <a:bodyPr wrap="square">
            <a:spAutoFit/>
          </a:bodyPr>
          <a:lstStyle/>
          <a:p>
            <a:pPr algn="ctr" rtl="1"/>
            <a:r>
              <a:rPr lang="ar-LB" sz="3200" b="1" dirty="0" smtClean="0">
                <a:solidFill>
                  <a:schemeClr val="bg1"/>
                </a:solidFill>
                <a:latin typeface="Arial" panose="020B0604020202020204" pitchFamily="34" charset="0"/>
              </a:rPr>
              <a:t>الجلسة السابعة: </a:t>
            </a:r>
            <a:r>
              <a:rPr lang="ar-LB" sz="3200" b="1" dirty="0">
                <a:solidFill>
                  <a:schemeClr val="bg1"/>
                </a:solidFill>
              </a:rPr>
              <a:t>عرض المبادىء التوجيهية </a:t>
            </a:r>
            <a:r>
              <a:rPr lang="ar-LB" sz="3200" b="1" dirty="0" smtClean="0">
                <a:solidFill>
                  <a:schemeClr val="bg1"/>
                </a:solidFill>
              </a:rPr>
              <a:t>للاستعراضات </a:t>
            </a:r>
            <a:r>
              <a:rPr lang="ar-LB" sz="3200" b="1" dirty="0">
                <a:solidFill>
                  <a:schemeClr val="bg1"/>
                </a:solidFill>
              </a:rPr>
              <a:t>الوطنية المتعلقة بتنفيذ </a:t>
            </a:r>
            <a:r>
              <a:rPr lang="ar-LB" sz="3200" b="1" dirty="0" smtClean="0">
                <a:solidFill>
                  <a:schemeClr val="bg1"/>
                </a:solidFill>
              </a:rPr>
              <a:t>إعلان </a:t>
            </a:r>
            <a:r>
              <a:rPr lang="ar-LB" sz="3200" b="1" dirty="0">
                <a:solidFill>
                  <a:schemeClr val="bg1"/>
                </a:solidFill>
              </a:rPr>
              <a:t>ومنهاج عمل </a:t>
            </a:r>
            <a:r>
              <a:rPr lang="ar-LB" sz="3200" b="1" dirty="0" smtClean="0">
                <a:solidFill>
                  <a:schemeClr val="bg1"/>
                </a:solidFill>
              </a:rPr>
              <a:t>بيجين</a:t>
            </a:r>
            <a:endParaRPr lang="en-US" sz="3200" b="1" dirty="0">
              <a:solidFill>
                <a:schemeClr val="bg1"/>
              </a:solidFill>
              <a:latin typeface="Arial" panose="020B0604020202020204" pitchFamily="34" charset="0"/>
            </a:endParaRPr>
          </a:p>
        </p:txBody>
      </p:sp>
    </p:spTree>
    <p:extLst>
      <p:ext uri="{BB962C8B-B14F-4D97-AF65-F5344CB8AC3E}">
        <p14:creationId xmlns:p14="http://schemas.microsoft.com/office/powerpoint/2010/main" val="1609883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smtClean="0"/>
              <a:t>في المضمون: الربط مع خطة 2030 </a:t>
            </a:r>
            <a:endParaRPr lang="en-US" b="1"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3805468863"/>
              </p:ext>
            </p:extLst>
          </p:nvPr>
        </p:nvGraphicFramePr>
        <p:xfrm>
          <a:off x="1069975" y="2176463"/>
          <a:ext cx="8178800"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flipH="1">
            <a:off x="9513809" y="2974694"/>
            <a:ext cx="2269218" cy="2308324"/>
          </a:xfrm>
          <a:prstGeom prst="rect">
            <a:avLst/>
          </a:prstGeom>
          <a:noFill/>
        </p:spPr>
        <p:txBody>
          <a:bodyPr wrap="square" rtlCol="0">
            <a:spAutoFit/>
          </a:bodyPr>
          <a:lstStyle/>
          <a:p>
            <a:pPr algn="just" rtl="1"/>
            <a:r>
              <a:rPr lang="ar-EG" dirty="0">
                <a:cs typeface="Arial" panose="020B0604020202020204" pitchFamily="34" charset="0"/>
              </a:rPr>
              <a:t> إن إعادة التبويب الى ستة ابعاد هدفه تسليط الضوء على التقاطع بين الإطارين ويسمح بتسريع تحقيق التقدم لجميع النساء والفتيات</a:t>
            </a:r>
            <a:r>
              <a:rPr lang="ar-LB" dirty="0">
                <a:cs typeface="Arial" panose="020B0604020202020204" pitchFamily="34" charset="0"/>
              </a:rPr>
              <a:t> تضمنت المذكرة جدولا يبين الربط </a:t>
            </a:r>
            <a:endParaRPr lang="en-US" dirty="0"/>
          </a:p>
          <a:p>
            <a:pPr algn="r" rtl="1"/>
            <a:r>
              <a:rPr lang="ar-LB" dirty="0" smtClean="0">
                <a:cs typeface="Arial" panose="020B0604020202020204" pitchFamily="34" charset="0"/>
              </a:rPr>
              <a:t> </a:t>
            </a:r>
            <a:endParaRPr lang="en-US" dirty="0"/>
          </a:p>
        </p:txBody>
      </p:sp>
    </p:spTree>
    <p:extLst>
      <p:ext uri="{BB962C8B-B14F-4D97-AF65-F5344CB8AC3E}">
        <p14:creationId xmlns:p14="http://schemas.microsoft.com/office/powerpoint/2010/main" val="306949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الابعاد الستة التي تناولها استعراض بيجين + 25</a:t>
            </a:r>
            <a:endParaRPr lang="en-US" b="1" dirty="0"/>
          </a:p>
          <a:p>
            <a:pPr algn="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72556824"/>
              </p:ext>
            </p:extLst>
          </p:nvPr>
        </p:nvGraphicFramePr>
        <p:xfrm>
          <a:off x="1069975" y="2176463"/>
          <a:ext cx="10309225"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4807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FCF9-2013-BE44-BD92-995BEE66955E}"/>
              </a:ext>
            </a:extLst>
          </p:cNvPr>
          <p:cNvSpPr>
            <a:spLocks noGrp="1"/>
          </p:cNvSpPr>
          <p:nvPr>
            <p:ph type="ctrTitle"/>
          </p:nvPr>
        </p:nvSpPr>
        <p:spPr/>
        <p:txBody>
          <a:bodyPr>
            <a:normAutofit/>
          </a:bodyPr>
          <a:lstStyle/>
          <a:p>
            <a:r>
              <a:rPr lang="ar-LB" sz="4000" b="1" dirty="0" smtClean="0"/>
              <a:t>ب. الدروس المستفادة من الاستعراضات الوطنية بيجين+ 25  </a:t>
            </a:r>
            <a:r>
              <a:rPr lang="ar-LB" sz="3600" dirty="0" smtClean="0"/>
              <a:t/>
            </a:r>
            <a:br>
              <a:rPr lang="ar-LB" sz="3600" dirty="0" smtClean="0"/>
            </a:br>
            <a:r>
              <a:rPr lang="ar-LB" sz="2800" dirty="0" smtClean="0"/>
              <a:t/>
            </a:r>
            <a:br>
              <a:rPr lang="ar-LB" sz="2800" dirty="0" smtClean="0"/>
            </a:br>
            <a:r>
              <a:rPr lang="ar-LB" sz="2800" dirty="0" smtClean="0"/>
              <a:t>  </a:t>
            </a:r>
            <a:endParaRPr lang="en-US" sz="2800" dirty="0"/>
          </a:p>
        </p:txBody>
      </p:sp>
    </p:spTree>
    <p:extLst>
      <p:ext uri="{BB962C8B-B14F-4D97-AF65-F5344CB8AC3E}">
        <p14:creationId xmlns:p14="http://schemas.microsoft.com/office/powerpoint/2010/main" val="176462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smtClean="0"/>
              <a:t>تحديات مشتركة واجهتها الدول في تطوير التقارير </a:t>
            </a:r>
            <a:endParaRPr lang="en-US" b="1" dirty="0"/>
          </a:p>
        </p:txBody>
      </p:sp>
      <p:sp>
        <p:nvSpPr>
          <p:cNvPr id="3" name="Content Placeholder 2"/>
          <p:cNvSpPr>
            <a:spLocks noGrp="1"/>
          </p:cNvSpPr>
          <p:nvPr>
            <p:ph sz="half" idx="2"/>
          </p:nvPr>
        </p:nvSpPr>
        <p:spPr/>
        <p:txBody>
          <a:bodyPr>
            <a:normAutofit/>
          </a:bodyPr>
          <a:lstStyle/>
          <a:p>
            <a:pPr marL="457200" indent="-457200">
              <a:buFontTx/>
              <a:buChar char="-"/>
            </a:pPr>
            <a:r>
              <a:rPr lang="ar-LB" dirty="0" smtClean="0"/>
              <a:t>العمل وفق تعليمات المذكرة </a:t>
            </a:r>
            <a:r>
              <a:rPr lang="ar-LB" dirty="0"/>
              <a:t>التوجيهية </a:t>
            </a:r>
          </a:p>
          <a:p>
            <a:pPr marL="457200" indent="-457200">
              <a:buFontTx/>
              <a:buChar char="-"/>
            </a:pPr>
            <a:r>
              <a:rPr lang="ar-LB" dirty="0"/>
              <a:t>ضعف معرفة الجهات الحكومية بالاعلان وبماهية المعلومات المطلوبة </a:t>
            </a:r>
          </a:p>
          <a:p>
            <a:pPr marL="457200" indent="-457200">
              <a:buFontTx/>
              <a:buChar char="-"/>
            </a:pPr>
            <a:r>
              <a:rPr lang="ar-LB" dirty="0"/>
              <a:t>بطء </a:t>
            </a:r>
            <a:r>
              <a:rPr lang="ar-LB" dirty="0" smtClean="0"/>
              <a:t>الاستجابة على المستوى الوطني </a:t>
            </a:r>
            <a:r>
              <a:rPr lang="ar-LB" dirty="0"/>
              <a:t>في توفير البيانات </a:t>
            </a:r>
          </a:p>
          <a:p>
            <a:pPr marL="457200" indent="-457200">
              <a:buFontTx/>
              <a:buChar char="-"/>
            </a:pPr>
            <a:r>
              <a:rPr lang="ar-LB" dirty="0"/>
              <a:t>ضعف توافر البيانات </a:t>
            </a:r>
            <a:endParaRPr lang="en-US" dirty="0" smtClean="0"/>
          </a:p>
          <a:p>
            <a:pPr marL="457200" indent="-457200">
              <a:buFontTx/>
              <a:buChar char="-"/>
            </a:pPr>
            <a:r>
              <a:rPr lang="ar-LB" dirty="0" smtClean="0"/>
              <a:t>الإطار الزمني الخاص بتسليم التقارير </a:t>
            </a:r>
            <a:endParaRPr lang="ar-LB" dirty="0"/>
          </a:p>
          <a:p>
            <a:pPr marL="457200" indent="-457200">
              <a:buFontTx/>
              <a:buChar char="-"/>
            </a:pPr>
            <a:endParaRPr lang="ar-LB" dirty="0" smtClean="0"/>
          </a:p>
        </p:txBody>
      </p:sp>
    </p:spTree>
    <p:extLst>
      <p:ext uri="{BB962C8B-B14F-4D97-AF65-F5344CB8AC3E}">
        <p14:creationId xmlns:p14="http://schemas.microsoft.com/office/powerpoint/2010/main" val="2776382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smtClean="0">
                <a:latin typeface="Arial" panose="020B0604020202020204" pitchFamily="34" charset="0"/>
              </a:rPr>
              <a:t>ضعف التركيزعلى النتائج</a:t>
            </a:r>
            <a:endParaRPr lang="en-US" b="1" dirty="0">
              <a:latin typeface="Arial" panose="020B0604020202020204" pitchFamily="34" charset="0"/>
            </a:endParaRPr>
          </a:p>
        </p:txBody>
      </p:sp>
      <p:sp>
        <p:nvSpPr>
          <p:cNvPr id="3" name="Content Placeholder 2"/>
          <p:cNvSpPr>
            <a:spLocks noGrp="1"/>
          </p:cNvSpPr>
          <p:nvPr>
            <p:ph sz="half" idx="2"/>
          </p:nvPr>
        </p:nvSpPr>
        <p:spPr>
          <a:xfrm>
            <a:off x="1069849" y="2176948"/>
            <a:ext cx="7356522" cy="3489241"/>
          </a:xfrm>
        </p:spPr>
        <p:txBody>
          <a:bodyPr>
            <a:normAutofit/>
          </a:bodyPr>
          <a:lstStyle/>
          <a:p>
            <a:pPr algn="just"/>
            <a:r>
              <a:rPr lang="ar-LB" dirty="0" smtClean="0"/>
              <a:t>لا </a:t>
            </a:r>
            <a:r>
              <a:rPr lang="ar-LB" dirty="0"/>
              <a:t>تهدف المذكرة التوجيهية الى تطوير استعراضات وصفية للاجراءات بل تشدد على النتائج، وتطلب تدعيم المعلومات بالبيانات، إضافة الى طلب معلومات من الدول عن </a:t>
            </a:r>
            <a:r>
              <a:rPr lang="ar-SA" dirty="0"/>
              <a:t>تقييمات التأثيرات والدروس المستفادة</a:t>
            </a:r>
            <a:endParaRPr lang="ar-LB" dirty="0"/>
          </a:p>
          <a:p>
            <a:pPr lvl="0" algn="just"/>
            <a:r>
              <a:rPr lang="ar-LB" dirty="0" smtClean="0"/>
              <a:t> </a:t>
            </a:r>
            <a:endParaRPr lang="ar-LB" dirty="0"/>
          </a:p>
          <a:p>
            <a:pPr algn="ctr"/>
            <a:r>
              <a:rPr lang="ar-LB" b="1" dirty="0" smtClean="0">
                <a:solidFill>
                  <a:srgbClr val="134985"/>
                </a:solidFill>
              </a:rPr>
              <a:t>اي مساواة؟ </a:t>
            </a:r>
            <a:endParaRPr lang="en-US" b="1" dirty="0">
              <a:solidFill>
                <a:srgbClr val="134985"/>
              </a:solidFill>
            </a:endParaRPr>
          </a:p>
        </p:txBody>
      </p:sp>
      <p:sp>
        <p:nvSpPr>
          <p:cNvPr id="4" name="TextBox 3"/>
          <p:cNvSpPr txBox="1"/>
          <p:nvPr/>
        </p:nvSpPr>
        <p:spPr>
          <a:xfrm>
            <a:off x="1290085" y="3525705"/>
            <a:ext cx="2775119" cy="369332"/>
          </a:xfrm>
          <a:prstGeom prst="rect">
            <a:avLst/>
          </a:prstGeom>
          <a:noFill/>
        </p:spPr>
        <p:txBody>
          <a:bodyPr wrap="none" rtlCol="0">
            <a:spAutoFit/>
          </a:bodyPr>
          <a:lstStyle/>
          <a:p>
            <a:r>
              <a:rPr lang="en-US" b="1" dirty="0">
                <a:latin typeface="Arial" panose="020B0604020202020204" pitchFamily="34" charset="0"/>
              </a:rPr>
              <a:t>results based approach</a:t>
            </a:r>
            <a:endParaRPr lang="en-US" dirty="0"/>
          </a:p>
        </p:txBody>
      </p:sp>
      <p:cxnSp>
        <p:nvCxnSpPr>
          <p:cNvPr id="6" name="Straight Arrow Connector 5"/>
          <p:cNvCxnSpPr/>
          <p:nvPr/>
        </p:nvCxnSpPr>
        <p:spPr>
          <a:xfrm>
            <a:off x="8981117" y="2176948"/>
            <a:ext cx="1122744" cy="775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542489" y="3193553"/>
            <a:ext cx="2490231" cy="1754326"/>
          </a:xfrm>
          <a:prstGeom prst="rect">
            <a:avLst/>
          </a:prstGeom>
          <a:noFill/>
        </p:spPr>
        <p:txBody>
          <a:bodyPr wrap="square" rtlCol="0">
            <a:spAutoFit/>
          </a:bodyPr>
          <a:lstStyle/>
          <a:p>
            <a:pPr lvl="0" algn="just" rtl="1"/>
            <a:r>
              <a:rPr lang="ar-LB" dirty="0"/>
              <a:t>التقارير تناولت ما هو منجز دون تحليل أثر الإنجاز. وكأنه استعراض لأداء الدول وليس لأثر هذا الأداء على النساء. غابت النتائج الا بشكل عرضي في بعض الفقرات.</a:t>
            </a:r>
          </a:p>
        </p:txBody>
      </p:sp>
      <p:sp>
        <p:nvSpPr>
          <p:cNvPr id="7" name="Down Arrow 6"/>
          <p:cNvSpPr/>
          <p:nvPr/>
        </p:nvSpPr>
        <p:spPr>
          <a:xfrm flipH="1">
            <a:off x="4397340" y="3921568"/>
            <a:ext cx="380144" cy="5594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dirty="0" smtClean="0"/>
              <a:t> </a:t>
            </a:r>
            <a:endParaRPr lang="en-US" dirty="0"/>
          </a:p>
        </p:txBody>
      </p:sp>
    </p:spTree>
    <p:extLst>
      <p:ext uri="{BB962C8B-B14F-4D97-AF65-F5344CB8AC3E}">
        <p14:creationId xmlns:p14="http://schemas.microsoft.com/office/powerpoint/2010/main" val="982713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smtClean="0"/>
              <a:t>التكرار </a:t>
            </a:r>
            <a:endParaRPr lang="en-US" b="1" dirty="0"/>
          </a:p>
        </p:txBody>
      </p:sp>
      <p:sp>
        <p:nvSpPr>
          <p:cNvPr id="3" name="Content Placeholder 2"/>
          <p:cNvSpPr>
            <a:spLocks noGrp="1"/>
          </p:cNvSpPr>
          <p:nvPr>
            <p:ph sz="half" idx="2"/>
          </p:nvPr>
        </p:nvSpPr>
        <p:spPr>
          <a:xfrm>
            <a:off x="1069849" y="2176948"/>
            <a:ext cx="6372674" cy="3489241"/>
          </a:xfrm>
        </p:spPr>
        <p:txBody>
          <a:bodyPr>
            <a:normAutofit/>
          </a:bodyPr>
          <a:lstStyle/>
          <a:p>
            <a:pPr algn="just"/>
            <a:r>
              <a:rPr lang="ar-LB" dirty="0" smtClean="0"/>
              <a:t>مطلوب في </a:t>
            </a:r>
            <a:r>
              <a:rPr lang="ar-EG" dirty="0" smtClean="0"/>
              <a:t>السؤال الأول</a:t>
            </a:r>
            <a:r>
              <a:rPr lang="ar-LB" dirty="0" smtClean="0"/>
              <a:t>: </a:t>
            </a:r>
          </a:p>
          <a:p>
            <a:pPr marL="457200" indent="-457200" algn="just">
              <a:buFontTx/>
              <a:buChar char="-"/>
            </a:pPr>
            <a:endParaRPr lang="ar-LB" dirty="0" smtClean="0"/>
          </a:p>
        </p:txBody>
      </p:sp>
      <p:sp>
        <p:nvSpPr>
          <p:cNvPr id="4" name="TextBox 3"/>
          <p:cNvSpPr txBox="1"/>
          <p:nvPr/>
        </p:nvSpPr>
        <p:spPr>
          <a:xfrm>
            <a:off x="8287474" y="2916820"/>
            <a:ext cx="3206187" cy="2308324"/>
          </a:xfrm>
          <a:prstGeom prst="rect">
            <a:avLst/>
          </a:prstGeom>
          <a:noFill/>
        </p:spPr>
        <p:txBody>
          <a:bodyPr wrap="square" rtlCol="0">
            <a:spAutoFit/>
          </a:bodyPr>
          <a:lstStyle/>
          <a:p>
            <a:pPr marL="285750" indent="-285750" algn="just" rtl="1">
              <a:buFont typeface="Arial" panose="020B0604020202020204" pitchFamily="34" charset="0"/>
              <a:buChar char="•"/>
            </a:pPr>
            <a:r>
              <a:rPr lang="ar-LB" dirty="0"/>
              <a:t>غلب على التقارير في القسم الاول ذكر السياسات والاستراتيجيات التي اعتمدتها الدول خلال خمس سنوات بكونها الانجازات </a:t>
            </a:r>
            <a:r>
              <a:rPr lang="ar-LB" dirty="0" smtClean="0"/>
              <a:t>وأعيد ذكرها في القسم الثاني </a:t>
            </a:r>
          </a:p>
          <a:p>
            <a:pPr marL="285750" indent="-285750" algn="just" rtl="1">
              <a:buFont typeface="Arial" panose="020B0604020202020204" pitchFamily="34" charset="0"/>
              <a:buChar char="•"/>
            </a:pPr>
            <a:r>
              <a:rPr lang="ar-LB" dirty="0" smtClean="0"/>
              <a:t>لم تذكر التقارير سبل تخطي التحديات</a:t>
            </a:r>
          </a:p>
          <a:p>
            <a:pPr marL="285750" indent="-285750" algn="just" rtl="1">
              <a:buFont typeface="Arial" panose="020B0604020202020204" pitchFamily="34" charset="0"/>
              <a:buChar char="•"/>
            </a:pPr>
            <a:r>
              <a:rPr lang="ar-LB" dirty="0" smtClean="0"/>
              <a:t>لم تحدد كل الدول الاولويات وهذا يمنع التوصل الى قياس كمي </a:t>
            </a:r>
          </a:p>
        </p:txBody>
      </p:sp>
      <p:graphicFrame>
        <p:nvGraphicFramePr>
          <p:cNvPr id="5" name="Diagram 4"/>
          <p:cNvGraphicFramePr/>
          <p:nvPr>
            <p:extLst>
              <p:ext uri="{D42A27DB-BD31-4B8C-83A1-F6EECF244321}">
                <p14:modId xmlns:p14="http://schemas.microsoft.com/office/powerpoint/2010/main" val="2365261096"/>
              </p:ext>
            </p:extLst>
          </p:nvPr>
        </p:nvGraphicFramePr>
        <p:xfrm>
          <a:off x="1069849" y="2824222"/>
          <a:ext cx="6141179" cy="24885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2160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smtClean="0"/>
              <a:t>ضعف الربط مع أجندة 2030</a:t>
            </a:r>
            <a:endParaRPr lang="en-US" b="1"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156235697"/>
              </p:ext>
            </p:extLst>
          </p:nvPr>
        </p:nvGraphicFramePr>
        <p:xfrm>
          <a:off x="1069975" y="2176463"/>
          <a:ext cx="8201347"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0185721" y="2919067"/>
            <a:ext cx="1539433" cy="646331"/>
          </a:xfrm>
          <a:prstGeom prst="rect">
            <a:avLst/>
          </a:prstGeom>
          <a:noFill/>
        </p:spPr>
        <p:txBody>
          <a:bodyPr wrap="square" rtlCol="0">
            <a:spAutoFit/>
          </a:bodyPr>
          <a:lstStyle/>
          <a:p>
            <a:pPr algn="r" rtl="1"/>
            <a:r>
              <a:rPr lang="ar-LB" dirty="0" smtClean="0">
                <a:latin typeface="Arial" panose="020B0604020202020204" pitchFamily="34" charset="0"/>
                <a:cs typeface="Arial" panose="020B0604020202020204" pitchFamily="34" charset="0"/>
              </a:rPr>
              <a:t>.</a:t>
            </a:r>
            <a:endParaRPr lang="ar-LB" dirty="0">
              <a:latin typeface="Arial" panose="020B0604020202020204" pitchFamily="34" charset="0"/>
              <a:cs typeface="Arial" panose="020B0604020202020204" pitchFamily="34" charset="0"/>
            </a:endParaRPr>
          </a:p>
          <a:p>
            <a:endParaRPr lang="en-US" dirty="0"/>
          </a:p>
        </p:txBody>
      </p:sp>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56365" y="2678254"/>
            <a:ext cx="2398144" cy="2877593"/>
          </a:xfrm>
          <a:prstGeom prst="rect">
            <a:avLst/>
          </a:prstGeom>
        </p:spPr>
      </p:pic>
    </p:spTree>
    <p:extLst>
      <p:ext uri="{BB962C8B-B14F-4D97-AF65-F5344CB8AC3E}">
        <p14:creationId xmlns:p14="http://schemas.microsoft.com/office/powerpoint/2010/main" val="1035194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smtClean="0"/>
              <a:t>ضعف اعتماد المقاربة الشمولية</a:t>
            </a:r>
            <a:endParaRPr lang="en-US" b="1" dirty="0"/>
          </a:p>
          <a:p>
            <a:pPr algn="r"/>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2656490038"/>
              </p:ext>
            </p:extLst>
          </p:nvPr>
        </p:nvGraphicFramePr>
        <p:xfrm>
          <a:off x="1069976" y="2326511"/>
          <a:ext cx="8189771" cy="3339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9977377" y="3921124"/>
            <a:ext cx="1932973" cy="1200329"/>
          </a:xfrm>
          <a:prstGeom prst="rect">
            <a:avLst/>
          </a:prstGeom>
          <a:noFill/>
        </p:spPr>
        <p:txBody>
          <a:bodyPr wrap="square" rtlCol="0">
            <a:spAutoFit/>
          </a:bodyPr>
          <a:lstStyle/>
          <a:p>
            <a:pPr marL="285750" indent="-285750" algn="just" rtl="1">
              <a:buFontTx/>
              <a:buChar char="-"/>
            </a:pPr>
            <a:r>
              <a:rPr lang="ar-LB" dirty="0" smtClean="0"/>
              <a:t>ركزت التقارير على التشريعات</a:t>
            </a:r>
          </a:p>
          <a:p>
            <a:pPr marL="285750" indent="-285750" algn="just" rtl="1">
              <a:buFontTx/>
              <a:buChar char="-"/>
            </a:pPr>
            <a:r>
              <a:rPr lang="ar-LB" dirty="0" smtClean="0"/>
              <a:t>تعاملت مع النساء كمجموعة متجانسة </a:t>
            </a:r>
            <a:endParaRPr lang="en-US" dirty="0"/>
          </a:p>
        </p:txBody>
      </p:sp>
    </p:spTree>
    <p:extLst>
      <p:ext uri="{BB962C8B-B14F-4D97-AF65-F5344CB8AC3E}">
        <p14:creationId xmlns:p14="http://schemas.microsoft.com/office/powerpoint/2010/main" val="1349158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smtClean="0"/>
              <a:t>ضعف عام في توفير البيانات </a:t>
            </a:r>
            <a:endParaRPr lang="en-US" b="1" dirty="0"/>
          </a:p>
        </p:txBody>
      </p:sp>
      <p:sp>
        <p:nvSpPr>
          <p:cNvPr id="3" name="Content Placeholder 2"/>
          <p:cNvSpPr>
            <a:spLocks noGrp="1"/>
          </p:cNvSpPr>
          <p:nvPr>
            <p:ph sz="half" idx="2"/>
          </p:nvPr>
        </p:nvSpPr>
        <p:spPr/>
        <p:txBody>
          <a:bodyPr/>
          <a:lstStyle/>
          <a:p>
            <a:pPr marL="457200" indent="-457200" algn="just">
              <a:buFont typeface="Arial" panose="020B0604020202020204" pitchFamily="34" charset="0"/>
              <a:buChar char="•"/>
            </a:pPr>
            <a:r>
              <a:rPr lang="ar-LB" dirty="0" smtClean="0"/>
              <a:t>التقارير بغالبيتها </a:t>
            </a:r>
            <a:r>
              <a:rPr lang="ar-LB" dirty="0"/>
              <a:t>ذو بعد نوعي دون توافر أي بعد كمي الا باستثناءات </a:t>
            </a:r>
            <a:r>
              <a:rPr lang="ar-LB" dirty="0" smtClean="0"/>
              <a:t>قليلة</a:t>
            </a:r>
            <a:endParaRPr lang="en-US" dirty="0"/>
          </a:p>
          <a:p>
            <a:pPr marL="457200" indent="-457200" algn="just">
              <a:buFont typeface="Arial" panose="020B0604020202020204" pitchFamily="34" charset="0"/>
              <a:buChar char="•"/>
            </a:pPr>
            <a:r>
              <a:rPr lang="ar-LB" dirty="0" smtClean="0"/>
              <a:t>هنالك ضعف عام في </a:t>
            </a:r>
            <a:r>
              <a:rPr lang="ar-EG" dirty="0" smtClean="0"/>
              <a:t>ترتيب </a:t>
            </a:r>
            <a:r>
              <a:rPr lang="ar-EG" dirty="0"/>
              <a:t>مجموعة المؤشرات لقياس المساواة بين الجنسين والتقدّم المحرز نحو تمكين المرأة بحسب أولويتها للمنطقة العربية، وذلك في ظلّ تعدّد قوائم المؤشرات المطروحة دولياً وإقليمياً ووطنياً</a:t>
            </a:r>
            <a:r>
              <a:rPr lang="ar-EG" dirty="0" smtClean="0"/>
              <a:t>.</a:t>
            </a:r>
            <a:endParaRPr lang="ar-LB" dirty="0" smtClean="0"/>
          </a:p>
          <a:p>
            <a:pPr marL="457200" indent="-457200" algn="just">
              <a:buFont typeface="Arial" panose="020B0604020202020204" pitchFamily="34" charset="0"/>
              <a:buChar char="•"/>
            </a:pPr>
            <a:r>
              <a:rPr lang="ar-LB" dirty="0" smtClean="0"/>
              <a:t>لم توفر كل الدول المؤشرات في ملاحق</a:t>
            </a:r>
            <a:endParaRPr lang="en-US" dirty="0"/>
          </a:p>
          <a:p>
            <a:r>
              <a:rPr lang="ar-EG" dirty="0"/>
              <a:t> </a:t>
            </a:r>
            <a:endParaRPr lang="en-US" dirty="0"/>
          </a:p>
          <a:p>
            <a:pPr marL="457200" indent="-457200">
              <a:buFont typeface="Arial" panose="020B0604020202020204" pitchFamily="34" charset="0"/>
              <a:buChar char="•"/>
            </a:pPr>
            <a:endParaRPr lang="ar-LB" dirty="0"/>
          </a:p>
          <a:p>
            <a:pPr marL="457200" indent="-4572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739073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smtClean="0"/>
              <a:t>على مستوى الهيكلية والشكل </a:t>
            </a:r>
            <a:endParaRPr lang="en-US" b="1"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700646847"/>
              </p:ext>
            </p:extLst>
          </p:nvPr>
        </p:nvGraphicFramePr>
        <p:xfrm>
          <a:off x="1069975" y="2176463"/>
          <a:ext cx="10309225"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77609159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92684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FCF9-2013-BE44-BD92-995BEE66955E}"/>
              </a:ext>
            </a:extLst>
          </p:cNvPr>
          <p:cNvSpPr>
            <a:spLocks noGrp="1"/>
          </p:cNvSpPr>
          <p:nvPr>
            <p:ph type="ctrTitle"/>
          </p:nvPr>
        </p:nvSpPr>
        <p:spPr/>
        <p:txBody>
          <a:bodyPr>
            <a:normAutofit/>
          </a:bodyPr>
          <a:lstStyle/>
          <a:p>
            <a:pPr marL="457200" indent="-457200" algn="just">
              <a:buFont typeface="Arial" panose="020B0604020202020204" pitchFamily="34" charset="0"/>
              <a:buChar char="•"/>
            </a:pPr>
            <a:r>
              <a:rPr lang="ar-LB" sz="2800" dirty="0" smtClean="0"/>
              <a:t>التذكير بالمبادىء التوجيهية للاستعراضات الطوعية الوطنية المتعلقة بتنفيذ منهاج عمل بيجين +  25 قر</a:t>
            </a:r>
            <a:br>
              <a:rPr lang="ar-LB" sz="2800" dirty="0" smtClean="0"/>
            </a:br>
            <a:r>
              <a:rPr lang="ar-LB" sz="2800" dirty="0" smtClean="0"/>
              <a:t>اءة بعض الدروس المستفادة من التقارير الوطنية لدول المنطقة العربية بيجين + 25</a:t>
            </a:r>
            <a:br>
              <a:rPr lang="ar-LB" sz="2800" dirty="0" smtClean="0"/>
            </a:br>
            <a:r>
              <a:rPr lang="ar-LB" sz="2800" dirty="0" smtClean="0"/>
              <a:t>  </a:t>
            </a:r>
            <a:endParaRPr lang="en-US" sz="2800" dirty="0"/>
          </a:p>
        </p:txBody>
      </p:sp>
      <p:sp>
        <p:nvSpPr>
          <p:cNvPr id="3" name="Subtitle 2">
            <a:extLst>
              <a:ext uri="{FF2B5EF4-FFF2-40B4-BE49-F238E27FC236}">
                <a16:creationId xmlns:a16="http://schemas.microsoft.com/office/drawing/2014/main" id="{FAD357A1-3877-9A47-91A3-26390DF1AB3A}"/>
              </a:ext>
            </a:extLst>
          </p:cNvPr>
          <p:cNvSpPr>
            <a:spLocks noGrp="1"/>
          </p:cNvSpPr>
          <p:nvPr>
            <p:ph type="subTitle" idx="1"/>
          </p:nvPr>
        </p:nvSpPr>
        <p:spPr>
          <a:xfrm>
            <a:off x="525959" y="4846405"/>
            <a:ext cx="8025181" cy="948003"/>
          </a:xfrm>
        </p:spPr>
        <p:txBody>
          <a:bodyPr/>
          <a:lstStyle/>
          <a:p>
            <a:r>
              <a:rPr lang="ar-LB" sz="1800" b="1" dirty="0" smtClean="0"/>
              <a:t>يا</a:t>
            </a:r>
            <a:endParaRPr lang="en-US" sz="1800" dirty="0"/>
          </a:p>
        </p:txBody>
      </p:sp>
      <p:sp>
        <p:nvSpPr>
          <p:cNvPr id="4" name="TextBox 3"/>
          <p:cNvSpPr txBox="1"/>
          <p:nvPr/>
        </p:nvSpPr>
        <p:spPr>
          <a:xfrm>
            <a:off x="9363920" y="3478528"/>
            <a:ext cx="2546430" cy="584775"/>
          </a:xfrm>
          <a:prstGeom prst="rect">
            <a:avLst/>
          </a:prstGeom>
          <a:noFill/>
        </p:spPr>
        <p:txBody>
          <a:bodyPr wrap="square" rtlCol="0">
            <a:spAutoFit/>
          </a:bodyPr>
          <a:lstStyle/>
          <a:p>
            <a:r>
              <a:rPr lang="ar-LB" sz="3200" dirty="0" smtClean="0"/>
              <a:t>أهداف  الجلسة </a:t>
            </a:r>
            <a:endParaRPr lang="en-US" sz="3200" dirty="0"/>
          </a:p>
        </p:txBody>
      </p:sp>
    </p:spTree>
    <p:extLst>
      <p:ext uri="{BB962C8B-B14F-4D97-AF65-F5344CB8AC3E}">
        <p14:creationId xmlns:p14="http://schemas.microsoft.com/office/powerpoint/2010/main" val="1518007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dirty="0" smtClean="0"/>
              <a:t>ضعف في الآليات المؤسسية والتنسيقية </a:t>
            </a:r>
            <a:endParaRPr lang="en-US" dirty="0"/>
          </a:p>
        </p:txBody>
      </p:sp>
      <p:sp>
        <p:nvSpPr>
          <p:cNvPr id="3" name="Content Placeholder 2"/>
          <p:cNvSpPr>
            <a:spLocks noGrp="1"/>
          </p:cNvSpPr>
          <p:nvPr>
            <p:ph sz="half" idx="2"/>
          </p:nvPr>
        </p:nvSpPr>
        <p:spPr>
          <a:xfrm>
            <a:off x="1069849" y="2176948"/>
            <a:ext cx="6858810" cy="3489241"/>
          </a:xfrm>
        </p:spPr>
        <p:txBody>
          <a:bodyPr/>
          <a:lstStyle/>
          <a:p>
            <a:r>
              <a:rPr lang="ar-LB" dirty="0" smtClean="0"/>
              <a:t>تشدد المذكرة التوجيهية على: </a:t>
            </a:r>
          </a:p>
          <a:p>
            <a:pPr marL="457200" indent="-457200">
              <a:buFontTx/>
              <a:buChar char="-"/>
            </a:pPr>
            <a:r>
              <a:rPr lang="ar-LB" dirty="0" smtClean="0"/>
              <a:t>ضرورة اشراك المجتمع المدني في تطوير التقارير </a:t>
            </a:r>
          </a:p>
          <a:p>
            <a:pPr marL="457200" indent="-457200">
              <a:buFontTx/>
              <a:buChar char="-"/>
            </a:pPr>
            <a:r>
              <a:rPr lang="ar-LB" dirty="0" smtClean="0"/>
              <a:t>الاستفادة من مصادر المعلومات الواردة في تقارير وطنية موازية </a:t>
            </a:r>
          </a:p>
        </p:txBody>
      </p:sp>
      <p:sp>
        <p:nvSpPr>
          <p:cNvPr id="4" name="TextBox 3"/>
          <p:cNvSpPr txBox="1"/>
          <p:nvPr/>
        </p:nvSpPr>
        <p:spPr>
          <a:xfrm>
            <a:off x="8518969" y="2662177"/>
            <a:ext cx="3588150" cy="3416320"/>
          </a:xfrm>
          <a:prstGeom prst="rect">
            <a:avLst/>
          </a:prstGeom>
          <a:noFill/>
        </p:spPr>
        <p:txBody>
          <a:bodyPr wrap="square" rtlCol="0">
            <a:spAutoFit/>
          </a:bodyPr>
          <a:lstStyle/>
          <a:p>
            <a:pPr marL="285750" lvl="0" indent="-285750" algn="r" rtl="1">
              <a:buFont typeface="Arial" panose="020B0604020202020204" pitchFamily="34" charset="0"/>
              <a:buChar char="•"/>
            </a:pPr>
            <a:r>
              <a:rPr lang="ar-LB" dirty="0" smtClean="0">
                <a:cs typeface="+mj-cs"/>
              </a:rPr>
              <a:t>تحديات </a:t>
            </a:r>
            <a:r>
              <a:rPr lang="ar-EG" dirty="0" smtClean="0">
                <a:cs typeface="+mj-cs"/>
              </a:rPr>
              <a:t>التنسيق </a:t>
            </a:r>
            <a:r>
              <a:rPr lang="ar-EG" dirty="0">
                <a:cs typeface="+mj-cs"/>
              </a:rPr>
              <a:t>بين مختلف الآليات الوطنية المعنية؛ </a:t>
            </a:r>
            <a:endParaRPr lang="en-US" dirty="0">
              <a:cs typeface="+mj-cs"/>
            </a:endParaRPr>
          </a:p>
          <a:p>
            <a:pPr marL="285750" lvl="0" indent="-285750" algn="r" rtl="1">
              <a:buFont typeface="Arial" panose="020B0604020202020204" pitchFamily="34" charset="0"/>
              <a:buChar char="•"/>
            </a:pPr>
            <a:r>
              <a:rPr lang="ar-LB" dirty="0" smtClean="0">
                <a:cs typeface="+mj-cs"/>
              </a:rPr>
              <a:t>ضعف وجود آ</a:t>
            </a:r>
            <a:r>
              <a:rPr lang="ar-EG" dirty="0" smtClean="0">
                <a:cs typeface="+mj-cs"/>
              </a:rPr>
              <a:t>ليات </a:t>
            </a:r>
            <a:r>
              <a:rPr lang="ar-EG" dirty="0">
                <a:cs typeface="+mj-cs"/>
              </a:rPr>
              <a:t>لإعداد التقارير </a:t>
            </a:r>
            <a:r>
              <a:rPr lang="ar-EG" dirty="0" smtClean="0">
                <a:cs typeface="+mj-cs"/>
              </a:rPr>
              <a:t>الوطنية</a:t>
            </a:r>
            <a:endParaRPr lang="ar-LB" dirty="0" smtClean="0">
              <a:cs typeface="+mj-cs"/>
            </a:endParaRPr>
          </a:p>
          <a:p>
            <a:pPr marL="285750" lvl="0" indent="-285750" algn="r" rtl="1">
              <a:buFont typeface="Arial" panose="020B0604020202020204" pitchFamily="34" charset="0"/>
              <a:buChar char="•"/>
            </a:pPr>
            <a:r>
              <a:rPr lang="ar-LB" dirty="0" smtClean="0"/>
              <a:t>ضعف ا</a:t>
            </a:r>
            <a:r>
              <a:rPr lang="ar-EG" dirty="0" smtClean="0"/>
              <a:t>ستخدام </a:t>
            </a:r>
            <a:r>
              <a:rPr lang="ar-EG" dirty="0"/>
              <a:t>المعلومات المتوفرة سواء من خلال التقارير التي تقدمها المنظمات غير الحكومية أو التقارير الرسمية التي قدمتها الدول إما في الاستعراض الدوري الشامل، أمام مجلس حقوق الإنسان أو التقارير المقدمة الى </a:t>
            </a:r>
            <a:r>
              <a:rPr lang="ar-LB" dirty="0" smtClean="0"/>
              <a:t>لجنة سيداو </a:t>
            </a:r>
            <a:r>
              <a:rPr lang="ar-EG" dirty="0" smtClean="0"/>
              <a:t>او </a:t>
            </a:r>
            <a:r>
              <a:rPr lang="ar-EG" dirty="0"/>
              <a:t>الهيئات التعاقدية الأخرى أو التقارير الطوعية </a:t>
            </a:r>
            <a:r>
              <a:rPr lang="ar-EG" dirty="0" smtClean="0"/>
              <a:t>الوطنية</a:t>
            </a:r>
            <a:endParaRPr lang="ar-LB" dirty="0" smtClean="0">
              <a:cs typeface="+mj-cs"/>
            </a:endParaRPr>
          </a:p>
          <a:p>
            <a:pPr lvl="0" algn="r" rtl="1"/>
            <a:endParaRPr lang="en-US" dirty="0"/>
          </a:p>
        </p:txBody>
      </p:sp>
    </p:spTree>
    <p:extLst>
      <p:ext uri="{BB962C8B-B14F-4D97-AF65-F5344CB8AC3E}">
        <p14:creationId xmlns:p14="http://schemas.microsoft.com/office/powerpoint/2010/main" val="2571578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dirty="0" smtClean="0"/>
              <a:t>الإطار الزمني </a:t>
            </a:r>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1778719734"/>
              </p:ext>
            </p:extLst>
          </p:nvPr>
        </p:nvGraphicFramePr>
        <p:xfrm>
          <a:off x="1069976" y="2176463"/>
          <a:ext cx="8224496"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9774820" y="3152443"/>
            <a:ext cx="2280822" cy="1477328"/>
          </a:xfrm>
          <a:prstGeom prst="rect">
            <a:avLst/>
          </a:prstGeom>
          <a:noFill/>
        </p:spPr>
        <p:txBody>
          <a:bodyPr wrap="square" rtlCol="0">
            <a:spAutoFit/>
          </a:bodyPr>
          <a:lstStyle/>
          <a:p>
            <a:pPr algn="just" rtl="1"/>
            <a:r>
              <a:rPr lang="ar-LB" dirty="0" smtClean="0"/>
              <a:t>تأخرت </a:t>
            </a:r>
            <a:r>
              <a:rPr lang="ar-EG" dirty="0" smtClean="0"/>
              <a:t>بعض </a:t>
            </a:r>
            <a:r>
              <a:rPr lang="ar-EG" dirty="0"/>
              <a:t>الدول مما تسبب في صعوبة ادماج بياناتها في التقرير الإقليمي النهائي</a:t>
            </a:r>
            <a:r>
              <a:rPr lang="ar-EG" dirty="0" smtClean="0"/>
              <a:t>.</a:t>
            </a:r>
            <a:endParaRPr lang="ar-LB" dirty="0" smtClean="0"/>
          </a:p>
          <a:p>
            <a:endParaRPr lang="en-US" dirty="0"/>
          </a:p>
        </p:txBody>
      </p:sp>
    </p:spTree>
    <p:extLst>
      <p:ext uri="{BB962C8B-B14F-4D97-AF65-F5344CB8AC3E}">
        <p14:creationId xmlns:p14="http://schemas.microsoft.com/office/powerpoint/2010/main" val="2027876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dirty="0" smtClean="0"/>
              <a:t>في الخلاصة، للتقارير الوطنية تأثيرها على الاستعراض الاقليمي</a:t>
            </a:r>
            <a:endParaRPr lang="en-US" dirty="0"/>
          </a:p>
        </p:txBody>
      </p:sp>
      <p:sp>
        <p:nvSpPr>
          <p:cNvPr id="3" name="Content Placeholder 2"/>
          <p:cNvSpPr>
            <a:spLocks noGrp="1"/>
          </p:cNvSpPr>
          <p:nvPr>
            <p:ph sz="half" idx="2"/>
          </p:nvPr>
        </p:nvSpPr>
        <p:spPr>
          <a:xfrm>
            <a:off x="1069848" y="2176948"/>
            <a:ext cx="10435387" cy="3489241"/>
          </a:xfrm>
        </p:spPr>
        <p:txBody>
          <a:bodyPr>
            <a:normAutofit/>
          </a:bodyPr>
          <a:lstStyle/>
          <a:p>
            <a:r>
              <a:rPr lang="ar-LB" dirty="0" smtClean="0"/>
              <a:t>تحرص الايسكوا على: </a:t>
            </a:r>
          </a:p>
          <a:p>
            <a:pPr marL="457200" indent="-457200">
              <a:buFontTx/>
              <a:buChar char="-"/>
            </a:pPr>
            <a:r>
              <a:rPr lang="ar-LB" dirty="0" smtClean="0"/>
              <a:t> تطوير تقرير تحليلي ونقدي، يقدم صورة جيدة عن السياق الاقليمي، وعدم  الاكتفاء بالممقاربة السردية الاستعراضية فحسب </a:t>
            </a:r>
          </a:p>
          <a:p>
            <a:pPr marL="457200" indent="-457200">
              <a:buFontTx/>
              <a:buChar char="-"/>
            </a:pPr>
            <a:r>
              <a:rPr lang="ar-LB" dirty="0" smtClean="0"/>
              <a:t>تطوير التقرير بغاية استخدامه كأداة لمساعدة الدول في الإقليم في معرفة الفجوات والتحديات وفي تحليل الجهود الامر الذي يساعد في تطوير التقدم</a:t>
            </a:r>
          </a:p>
          <a:p>
            <a:pPr marL="457200" indent="-457200">
              <a:buFontTx/>
              <a:buChar char="-"/>
            </a:pPr>
            <a:r>
              <a:rPr lang="ar-LB" dirty="0" smtClean="0"/>
              <a:t> تطوير تقرير جديد وليس فقط تقرير تجميعي للمعلومات الواردة في التقارير الوطنية </a:t>
            </a:r>
            <a:endParaRPr lang="en-US" dirty="0"/>
          </a:p>
        </p:txBody>
      </p:sp>
    </p:spTree>
    <p:extLst>
      <p:ext uri="{BB962C8B-B14F-4D97-AF65-F5344CB8AC3E}">
        <p14:creationId xmlns:p14="http://schemas.microsoft.com/office/powerpoint/2010/main" val="1244190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dirty="0" smtClean="0"/>
              <a:t>للنقاش</a:t>
            </a:r>
            <a:endParaRPr lang="en-US" dirty="0"/>
          </a:p>
        </p:txBody>
      </p:sp>
      <p:sp>
        <p:nvSpPr>
          <p:cNvPr id="3" name="Content Placeholder 2"/>
          <p:cNvSpPr>
            <a:spLocks noGrp="1"/>
          </p:cNvSpPr>
          <p:nvPr>
            <p:ph sz="half" idx="2"/>
          </p:nvPr>
        </p:nvSpPr>
        <p:spPr/>
        <p:txBody>
          <a:bodyPr/>
          <a:lstStyle/>
          <a:p>
            <a:pPr marL="457200" indent="-457200">
              <a:buFont typeface="Arial" panose="020B0604020202020204" pitchFamily="34" charset="0"/>
              <a:buChar char="•"/>
            </a:pPr>
            <a:r>
              <a:rPr lang="ar-LB" dirty="0" smtClean="0"/>
              <a:t>ما كانت ملاحظاتكم\ كن على المذكرة التوجيهية؟ </a:t>
            </a:r>
          </a:p>
          <a:p>
            <a:pPr marL="457200" indent="-457200">
              <a:buFont typeface="Arial" panose="020B0604020202020204" pitchFamily="34" charset="0"/>
              <a:buChar char="•"/>
            </a:pPr>
            <a:r>
              <a:rPr lang="ar-LB" dirty="0" smtClean="0"/>
              <a:t>كيف يمكن </a:t>
            </a:r>
            <a:r>
              <a:rPr lang="ar-LB" dirty="0" smtClean="0"/>
              <a:t>برأيكم\ن </a:t>
            </a:r>
            <a:r>
              <a:rPr lang="ar-LB" dirty="0" smtClean="0"/>
              <a:t>تخطي أي تحديات تفرضها المذكرة التوجيهية؟ </a:t>
            </a:r>
          </a:p>
          <a:p>
            <a:pPr marL="457200" indent="-457200">
              <a:buFont typeface="Arial" panose="020B0604020202020204" pitchFamily="34" charset="0"/>
              <a:buChar char="•"/>
            </a:pPr>
            <a:r>
              <a:rPr lang="ar-LB" dirty="0" smtClean="0"/>
              <a:t>ما هي اقتراحاتكم\ن للمذكرة التوجيهية بيجين + </a:t>
            </a:r>
            <a:r>
              <a:rPr lang="ar-LB" dirty="0" smtClean="0"/>
              <a:t>30؟ </a:t>
            </a:r>
            <a:endParaRPr lang="en-US" dirty="0"/>
          </a:p>
        </p:txBody>
      </p:sp>
    </p:spTree>
    <p:extLst>
      <p:ext uri="{BB962C8B-B14F-4D97-AF65-F5344CB8AC3E}">
        <p14:creationId xmlns:p14="http://schemas.microsoft.com/office/powerpoint/2010/main" val="2156093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FCF9-2013-BE44-BD92-995BEE66955E}"/>
              </a:ext>
            </a:extLst>
          </p:cNvPr>
          <p:cNvSpPr>
            <a:spLocks noGrp="1"/>
          </p:cNvSpPr>
          <p:nvPr>
            <p:ph type="ctrTitle"/>
          </p:nvPr>
        </p:nvSpPr>
        <p:spPr/>
        <p:txBody>
          <a:bodyPr>
            <a:normAutofit/>
          </a:bodyPr>
          <a:lstStyle/>
          <a:p>
            <a:r>
              <a:rPr lang="ar-LB" sz="4000" b="1" dirty="0" smtClean="0"/>
              <a:t>أ. المذكرة التوجيهية للاستعراض بيجين + 25 </a:t>
            </a:r>
            <a:r>
              <a:rPr lang="ar-LB" sz="3600" dirty="0" smtClean="0"/>
              <a:t/>
            </a:r>
            <a:br>
              <a:rPr lang="ar-LB" sz="3600" dirty="0" smtClean="0"/>
            </a:br>
            <a:r>
              <a:rPr lang="ar-LB" sz="2800" dirty="0" smtClean="0"/>
              <a:t/>
            </a:r>
            <a:br>
              <a:rPr lang="ar-LB" sz="2800" dirty="0" smtClean="0"/>
            </a:br>
            <a:r>
              <a:rPr lang="ar-LB" sz="2800" dirty="0" smtClean="0"/>
              <a:t>  </a:t>
            </a:r>
            <a:endParaRPr lang="en-US" sz="2800" dirty="0"/>
          </a:p>
        </p:txBody>
      </p:sp>
    </p:spTree>
    <p:extLst>
      <p:ext uri="{BB962C8B-B14F-4D97-AF65-F5344CB8AC3E}">
        <p14:creationId xmlns:p14="http://schemas.microsoft.com/office/powerpoint/2010/main" val="1137628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اهمية الاستعراض</a:t>
            </a:r>
            <a:endParaRPr lang="en-US" b="1"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2414379051"/>
              </p:ext>
            </p:extLst>
          </p:nvPr>
        </p:nvGraphicFramePr>
        <p:xfrm>
          <a:off x="1069975" y="2176463"/>
          <a:ext cx="8976850"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0201153" y="1866433"/>
            <a:ext cx="1990847" cy="2308324"/>
          </a:xfrm>
          <a:prstGeom prst="rect">
            <a:avLst/>
          </a:prstGeom>
          <a:noFill/>
        </p:spPr>
        <p:txBody>
          <a:bodyPr wrap="square" rtlCol="0">
            <a:spAutoFit/>
          </a:bodyPr>
          <a:lstStyle/>
          <a:p>
            <a:pPr algn="r" rtl="1"/>
            <a:r>
              <a:rPr lang="ar-LB" b="1" i="1" dirty="0" smtClean="0">
                <a:latin typeface="Arial" panose="020B0604020202020204" pitchFamily="34" charset="0"/>
                <a:cs typeface="Arial" panose="020B0604020202020204" pitchFamily="34" charset="0"/>
              </a:rPr>
              <a:t>هي </a:t>
            </a:r>
            <a:r>
              <a:rPr lang="ar-LB" b="1" i="1" dirty="0">
                <a:latin typeface="Arial" panose="020B0604020202020204" pitchFamily="34" charset="0"/>
                <a:cs typeface="Arial" panose="020B0604020202020204" pitchFamily="34" charset="0"/>
              </a:rPr>
              <a:t>مناسبة </a:t>
            </a:r>
            <a:r>
              <a:rPr lang="ar-SA" b="1" i="1" dirty="0">
                <a:latin typeface="Arial" panose="020B0604020202020204" pitchFamily="34" charset="0"/>
                <a:cs typeface="Arial" panose="020B0604020202020204" pitchFamily="34" charset="0"/>
              </a:rPr>
              <a:t>لدفع جيل شاب من المدافعين عن المساواة بين الجنسين وأولئك الذين ما زالوا على الهامش إلى صميم جهد الحكومة والمجتمع ككل. </a:t>
            </a:r>
            <a:endParaRPr lang="en-US" b="1" i="1" dirty="0">
              <a:latin typeface="Arial" panose="020B060402020202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3386969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أهداف الاستعراض</a:t>
            </a:r>
            <a:endParaRPr lang="en-US" b="1" dirty="0"/>
          </a:p>
          <a:p>
            <a:pPr algn="r"/>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2671743317"/>
              </p:ext>
            </p:extLst>
          </p:nvPr>
        </p:nvGraphicFramePr>
        <p:xfrm>
          <a:off x="1069975" y="2176463"/>
          <a:ext cx="10309225"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9889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smtClean="0"/>
              <a:t>حول المذكرة التوجيهية</a:t>
            </a:r>
            <a:endParaRPr lang="en-US" b="1" dirty="0"/>
          </a:p>
        </p:txBody>
      </p:sp>
      <p:sp>
        <p:nvSpPr>
          <p:cNvPr id="3" name="Content Placeholder 2"/>
          <p:cNvSpPr>
            <a:spLocks noGrp="1"/>
          </p:cNvSpPr>
          <p:nvPr>
            <p:ph sz="half" idx="2"/>
          </p:nvPr>
        </p:nvSpPr>
        <p:spPr>
          <a:xfrm>
            <a:off x="1069849" y="2176948"/>
            <a:ext cx="5030010" cy="4003933"/>
          </a:xfrm>
        </p:spPr>
        <p:txBody>
          <a:bodyPr/>
          <a:lstStyle/>
          <a:p>
            <a:pPr algn="just"/>
            <a:r>
              <a:rPr lang="ar-SA" dirty="0" smtClean="0"/>
              <a:t> </a:t>
            </a:r>
            <a:r>
              <a:rPr lang="ar-SA" dirty="0"/>
              <a:t>في القسم الأول، تقدم المذكرة التوجيهية اقتراحات حول عملية </a:t>
            </a:r>
            <a:r>
              <a:rPr lang="ar-LB" dirty="0"/>
              <a:t>المراجعة</a:t>
            </a:r>
            <a:r>
              <a:rPr lang="ar-SA" dirty="0"/>
              <a:t>، (تشمل الإعداد المؤسسي، ومشاركة الجهات المعنية المتعددة، وإعداد تقرير وطني، بما في ذلك جدول زمني ومصادر المعلومات المحتملة).  في القسم الثاني، تقدم المذكرة التوجيهية اقتراحات وأسئلة مفصلة لدعم إعداد تقرير وطني</a:t>
            </a:r>
            <a:endParaRPr lang="ar-LB" dirty="0"/>
          </a:p>
        </p:txBody>
      </p:sp>
      <p:graphicFrame>
        <p:nvGraphicFramePr>
          <p:cNvPr id="4" name="Content Placeholder 4"/>
          <p:cNvGraphicFramePr>
            <a:graphicFrameLocks/>
          </p:cNvGraphicFramePr>
          <p:nvPr>
            <p:extLst>
              <p:ext uri="{D42A27DB-BD31-4B8C-83A1-F6EECF244321}">
                <p14:modId xmlns:p14="http://schemas.microsoft.com/office/powerpoint/2010/main" val="611156867"/>
              </p:ext>
            </p:extLst>
          </p:nvPr>
        </p:nvGraphicFramePr>
        <p:xfrm>
          <a:off x="6447098" y="2176463"/>
          <a:ext cx="5578997"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1568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138687" y="786383"/>
            <a:ext cx="11053313" cy="457201"/>
          </a:xfrm>
        </p:spPr>
        <p:txBody>
          <a:bodyPr/>
          <a:lstStyle/>
          <a:p>
            <a:pPr algn="r"/>
            <a:r>
              <a:rPr lang="ar-LB" b="1" dirty="0" smtClean="0"/>
              <a:t>مصادر المعلومات</a:t>
            </a:r>
            <a:endParaRPr lang="en-US" b="1"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2729150253"/>
              </p:ext>
            </p:extLst>
          </p:nvPr>
        </p:nvGraphicFramePr>
        <p:xfrm>
          <a:off x="497711" y="2176463"/>
          <a:ext cx="8715737"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9213448" y="3812012"/>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481001" y="5043399"/>
            <a:ext cx="2182008" cy="923330"/>
          </a:xfrm>
          <a:prstGeom prst="rect">
            <a:avLst/>
          </a:prstGeom>
          <a:noFill/>
        </p:spPr>
        <p:txBody>
          <a:bodyPr wrap="none" rtlCol="0">
            <a:spAutoFit/>
          </a:bodyPr>
          <a:lstStyle/>
          <a:p>
            <a:r>
              <a:rPr lang="ar-LB" dirty="0" smtClean="0">
                <a:cs typeface="Arial" panose="020B0604020202020204" pitchFamily="34" charset="0"/>
              </a:rPr>
              <a:t>هيئات المعاهدات</a:t>
            </a:r>
          </a:p>
          <a:p>
            <a:r>
              <a:rPr lang="ar-LB" dirty="0" smtClean="0">
                <a:cs typeface="Arial" panose="020B0604020202020204" pitchFamily="34" charset="0"/>
              </a:rPr>
              <a:t>الاجراءات الخاصة </a:t>
            </a:r>
          </a:p>
          <a:p>
            <a:r>
              <a:rPr lang="ar-LB" dirty="0" smtClean="0">
                <a:cs typeface="Arial" panose="020B0604020202020204" pitchFamily="34" charset="0"/>
              </a:rPr>
              <a:t>الاستعراض الدوري الشامل</a:t>
            </a:r>
            <a:endParaRPr lang="en-US" dirty="0"/>
          </a:p>
        </p:txBody>
      </p:sp>
    </p:spTree>
    <p:extLst>
      <p:ext uri="{BB962C8B-B14F-4D97-AF65-F5344CB8AC3E}">
        <p14:creationId xmlns:p14="http://schemas.microsoft.com/office/powerpoint/2010/main" val="175410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smtClean="0"/>
              <a:t>الجهة المسؤولة</a:t>
            </a:r>
            <a:endParaRPr lang="en-US" b="1"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386952774"/>
              </p:ext>
            </p:extLst>
          </p:nvPr>
        </p:nvGraphicFramePr>
        <p:xfrm>
          <a:off x="1069976" y="2176463"/>
          <a:ext cx="7240648"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9329195" y="3287180"/>
            <a:ext cx="2176039" cy="1754326"/>
          </a:xfrm>
          <a:prstGeom prst="rect">
            <a:avLst/>
          </a:prstGeom>
          <a:noFill/>
        </p:spPr>
        <p:txBody>
          <a:bodyPr wrap="square" rtlCol="0">
            <a:spAutoFit/>
          </a:bodyPr>
          <a:lstStyle/>
          <a:p>
            <a:pPr marL="285750" indent="-285750" algn="just" rtl="1">
              <a:buFont typeface="Arial" panose="020B0604020202020204" pitchFamily="34" charset="0"/>
              <a:buChar char="•"/>
            </a:pPr>
            <a:r>
              <a:rPr lang="ar-LB" dirty="0" smtClean="0">
                <a:cs typeface="Arial" panose="020B0604020202020204" pitchFamily="34" charset="0"/>
              </a:rPr>
              <a:t>آليات تنسيق </a:t>
            </a:r>
          </a:p>
          <a:p>
            <a:pPr marL="285750" indent="-285750" algn="just" rtl="1">
              <a:buFont typeface="Arial" panose="020B0604020202020204" pitchFamily="34" charset="0"/>
              <a:buChar char="•"/>
            </a:pPr>
            <a:r>
              <a:rPr lang="ar-LB" dirty="0" smtClean="0">
                <a:cs typeface="Arial" panose="020B0604020202020204" pitchFamily="34" charset="0"/>
              </a:rPr>
              <a:t>مشاركة البيانات</a:t>
            </a:r>
          </a:p>
          <a:p>
            <a:pPr marL="285750" indent="-285750" algn="just" rtl="1">
              <a:buFont typeface="Arial" panose="020B0604020202020204" pitchFamily="34" charset="0"/>
              <a:buChar char="•"/>
            </a:pPr>
            <a:r>
              <a:rPr lang="ar-LB" dirty="0" smtClean="0">
                <a:cs typeface="Arial" panose="020B0604020202020204" pitchFamily="34" charset="0"/>
              </a:rPr>
              <a:t>دور الامم المتحدة في دعم المسار </a:t>
            </a:r>
          </a:p>
          <a:p>
            <a:pPr marL="285750" indent="-285750" algn="just" rtl="1">
              <a:buFont typeface="Arial" panose="020B0604020202020204" pitchFamily="34" charset="0"/>
              <a:buChar char="•"/>
            </a:pPr>
            <a:endParaRPr lang="ar-LB" dirty="0" smtClean="0">
              <a:cs typeface="Arial" panose="020B0604020202020204" pitchFamily="34" charset="0"/>
            </a:endParaRPr>
          </a:p>
          <a:p>
            <a:pPr algn="just" rtl="1"/>
            <a:endParaRPr lang="en-US" dirty="0"/>
          </a:p>
        </p:txBody>
      </p:sp>
      <p:sp>
        <p:nvSpPr>
          <p:cNvPr id="6" name="Oval 5"/>
          <p:cNvSpPr/>
          <p:nvPr/>
        </p:nvSpPr>
        <p:spPr>
          <a:xfrm>
            <a:off x="6829062" y="3287179"/>
            <a:ext cx="1238491" cy="1099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dirty="0" smtClean="0">
                <a:cs typeface="Arial" panose="020B0604020202020204" pitchFamily="34" charset="0"/>
              </a:rPr>
              <a:t>تقرير وطني</a:t>
            </a:r>
            <a:endParaRPr lang="en-US" dirty="0"/>
          </a:p>
        </p:txBody>
      </p:sp>
    </p:spTree>
    <p:extLst>
      <p:ext uri="{BB962C8B-B14F-4D97-AF65-F5344CB8AC3E}">
        <p14:creationId xmlns:p14="http://schemas.microsoft.com/office/powerpoint/2010/main" val="49268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في الشكل: المذكرة التوجيهية اربعة اقسام</a:t>
            </a:r>
            <a:endParaRPr lang="en-US" b="1" dirty="0"/>
          </a:p>
          <a:p>
            <a:pPr algn="r"/>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1426567364"/>
              </p:ext>
            </p:extLst>
          </p:nvPr>
        </p:nvGraphicFramePr>
        <p:xfrm>
          <a:off x="1069976" y="2176463"/>
          <a:ext cx="8224495"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541008778"/>
              </p:ext>
            </p:extLst>
          </p:nvPr>
        </p:nvGraphicFramePr>
        <p:xfrm>
          <a:off x="9745884" y="2176948"/>
          <a:ext cx="2118166" cy="286269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699800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97D57AF5A1748429E07D92295EA2187" ma:contentTypeVersion="13" ma:contentTypeDescription="Create a new document." ma:contentTypeScope="" ma:versionID="b2f543e1ad0eb83d55757cebf504de42">
  <xsd:schema xmlns:xsd="http://www.w3.org/2001/XMLSchema" xmlns:xs="http://www.w3.org/2001/XMLSchema" xmlns:p="http://schemas.microsoft.com/office/2006/metadata/properties" xmlns:ns2="28a3442c-84ad-4dd1-83de-f1edd70cf35d" xmlns:ns3="70fef31c-8a19-437b-ac68-a32e636be2a7" targetNamespace="http://schemas.microsoft.com/office/2006/metadata/properties" ma:root="true" ma:fieldsID="c3cb741bf352c19b27a6fdce62545803" ns2:_="" ns3:_="">
    <xsd:import namespace="28a3442c-84ad-4dd1-83de-f1edd70cf35d"/>
    <xsd:import namespace="70fef31c-8a19-437b-ac68-a32e636be2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a3442c-84ad-4dd1-83de-f1edd70cf3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0fef31c-8a19-437b-ac68-a32e636be2a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AC909A-6CDC-4C48-A0D7-CEC875DE4AA6}">
  <ds:schemaRefs>
    <ds:schemaRef ds:uri="http://schemas.microsoft.com/sharepoint/v3/contenttype/forms"/>
  </ds:schemaRefs>
</ds:datastoreItem>
</file>

<file path=customXml/itemProps2.xml><?xml version="1.0" encoding="utf-8"?>
<ds:datastoreItem xmlns:ds="http://schemas.openxmlformats.org/officeDocument/2006/customXml" ds:itemID="{93D55E8C-BBC2-429F-A44A-F488255BEE9C}">
  <ds:schemaRefs>
    <ds:schemaRef ds:uri="http://schemas.microsoft.com/office/2006/metadata/properties"/>
    <ds:schemaRef ds:uri="70fef31c-8a19-437b-ac68-a32e636be2a7"/>
    <ds:schemaRef ds:uri="http://www.w3.org/XML/1998/namespace"/>
    <ds:schemaRef ds:uri="http://purl.org/dc/terms/"/>
    <ds:schemaRef ds:uri="http://schemas.openxmlformats.org/package/2006/metadata/core-properties"/>
    <ds:schemaRef ds:uri="http://purl.org/dc/elements/1.1/"/>
    <ds:schemaRef ds:uri="http://schemas.microsoft.com/office/2006/documentManagement/types"/>
    <ds:schemaRef ds:uri="http://purl.org/dc/dcmitype/"/>
    <ds:schemaRef ds:uri="28a3442c-84ad-4dd1-83de-f1edd70cf35d"/>
    <ds:schemaRef ds:uri="http://schemas.microsoft.com/office/infopath/2007/PartnerControls"/>
  </ds:schemaRefs>
</ds:datastoreItem>
</file>

<file path=customXml/itemProps3.xml><?xml version="1.0" encoding="utf-8"?>
<ds:datastoreItem xmlns:ds="http://schemas.openxmlformats.org/officeDocument/2006/customXml" ds:itemID="{8DA868C0-16A6-48E0-8C88-E5036C39AD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a3442c-84ad-4dd1-83de-f1edd70cf35d"/>
    <ds:schemaRef ds:uri="70fef31c-8a19-437b-ac68-a32e636be2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1161</TotalTime>
  <Words>946</Words>
  <Application>Microsoft Office PowerPoint</Application>
  <PresentationFormat>Widescreen</PresentationFormat>
  <Paragraphs>122</Paragraphs>
  <Slides>23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 Unicode MS</vt:lpstr>
      <vt:lpstr>Arial</vt:lpstr>
      <vt:lpstr>Garamond</vt:lpstr>
      <vt:lpstr>Simplified Arabic</vt:lpstr>
      <vt:lpstr>Tw Cen MT</vt:lpstr>
      <vt:lpstr>Tw Cen MT Condensed</vt:lpstr>
      <vt:lpstr>Wingdings</vt:lpstr>
      <vt:lpstr>Wingdings 3</vt:lpstr>
      <vt:lpstr>Integral</vt:lpstr>
      <vt:lpstr> </vt:lpstr>
      <vt:lpstr>التذكير بالمبادىء التوجيهية للاستعراضات الطوعية الوطنية المتعلقة بتنفيذ منهاج عمل بيجين +  25 قر اءة بعض الدروس المستفادة من التقارير الوطنية لدول المنطقة العربية بيجين + 25   </vt:lpstr>
      <vt:lpstr>أ. المذكرة التوجيهية للاستعراض بيجين + 25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 الدروس المستفادة من الاستعراضات الوطنية بيجين+ 25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KHALIFE.NADYA</dc:creator>
  <cp:lastModifiedBy>Training ACCOUNT01</cp:lastModifiedBy>
  <cp:revision>155</cp:revision>
  <dcterms:created xsi:type="dcterms:W3CDTF">2022-05-16T17:29:50Z</dcterms:created>
  <dcterms:modified xsi:type="dcterms:W3CDTF">2023-06-22T05:31:49Z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0x010100E97D57AF5A1748429E07D92295EA2187</vt:lpwstr>
  </property>
</Properties>
</file>