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2"/>
  </p:notesMasterIdLst>
  <p:sldIdLst>
    <p:sldId id="334" r:id="rId6"/>
    <p:sldId id="336" r:id="rId7"/>
    <p:sldId id="344" r:id="rId8"/>
    <p:sldId id="345" r:id="rId9"/>
    <p:sldId id="346" r:id="rId10"/>
    <p:sldId id="34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6F352-4103-4D3C-AB91-7769EEEE9D68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83737-CC22-4363-8FC1-2C6AF7C94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B6815-A8DC-4345-A29C-8C0115A6F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7F6C7-C251-4144-920D-DD2F84B50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EF5B7-7A0D-470A-984D-8EAAE03CE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BF184-5EE2-4E87-9CB3-F30D912FE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823E-180C-40D0-BBC9-914A4067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2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4CB-4DBC-4F87-BB71-514DA70D1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0C6ACF-4DB5-4ACC-B67B-FBE9779EA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B488-4B1E-4C66-B5C9-96E316C7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C4C76-FD6F-423E-919B-5B9D9702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3095F-268F-423E-BAA8-14E90D7C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6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11F4D-E768-4BEC-9936-71D043C7B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17B3BE-2F72-4CBD-AFF3-B019D6CB9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92C80-F9BD-4C41-8771-1CACC5B10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9432-7D0C-45E3-9B19-CB6348AA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CAC81-6781-4357-ABFE-7D9EDC462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02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01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56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17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62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03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728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480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46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9337-4C36-438A-84E1-08D370BD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61B7-A90A-4792-9D05-DC67EC00F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848A8-F6A6-4400-AE81-C9701101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FC92-72F9-4784-B4FA-0DC3FA3C7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02160-F319-4C3E-9CF6-C62B0A29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79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124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900"/>
              </a:spcBef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7852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026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92086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622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r" rtl="1">
              <a:lnSpc>
                <a:spcPct val="110000"/>
              </a:lnSpc>
              <a:spcBef>
                <a:spcPts val="900"/>
              </a:spcBef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876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390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9917-BC6D-46EC-B653-BC1EB58B3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57934-9420-434B-B9A8-ED86A511F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C8BC-0BB2-40F4-A918-10A87955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CEDD6E-0D68-4A54-BD84-BC5CAF960995}" type="datetimeFigureOut">
              <a:rPr lang="en-US" smtClean="0">
                <a:solidFill>
                  <a:srgbClr val="000000"/>
                </a:solidFill>
              </a:rPr>
              <a:pPr/>
              <a:t>3/6/2023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82381-9872-4A77-84EC-8F5EEEF2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06812-619C-490B-80AE-D54D38789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DDA09D-D016-4021-AB09-DE7AF9D2C6E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0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6C7B1-A593-425A-A4D3-0748C149A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9F057-D117-4E97-A94D-A148BA947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C5B96-F4EE-46EF-806C-A401F44E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115C9-798C-4077-8369-A88E5855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FF6EB-2FA1-4C59-8D83-B8D117B8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5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8E847-581D-4544-A62A-4442E15C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CE27D-9FC8-4803-9DA8-753217955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5FCC90-4556-44DF-A7B9-DDDFA31E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E072A-5E9B-43A8-B41E-05B65617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35CEB-F125-4114-9F70-6CC379CF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A883E-963D-4763-8ADF-E2249F5A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8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B3FC-0322-4FA8-9F36-F0B764F8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AAFF7-F67F-43F9-AD2F-9D1810C20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56601-8E22-4D78-997F-0F6CDACC1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E51D0-8BCC-4E6D-9B98-E1D9EEFB8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D6A8AE-9CC6-4945-AD47-7F3DB46D7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C09FF-DC18-46B4-A5B6-E595C9CA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58EA78-8DC7-4ACA-B0BB-3A482132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0AC36-8AF0-4CFC-9B6F-3E4AAE542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7B002-D4B4-4411-91AD-74F87855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ECFB6D-7A5E-4C92-A1CF-1FCEAF37C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D012B-4229-405A-98D9-69F7300A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6626-028F-4826-A008-F247D89AB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7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761B3-F4AF-4389-B4E9-E9D6B370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281283-EF03-403E-8E30-2703FF07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8CEF1-DB3E-4771-BBC5-3CE1AFA8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7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E24A-38B6-4823-99B3-E301F9664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E9E34-88C1-41BB-9447-302878C52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311B1-420D-4E1F-BDF0-7A85D0C01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AB3AC-59AD-443E-99C0-3837E4C6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3D5C6-7D3D-4B15-8045-141E13FF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8C63B-77AE-4D90-82B2-4F7F6580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8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868EC-AB18-4BEB-AEA5-D852680E9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33668-E91E-4D2B-BD71-C3A875E26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E0709-7237-400D-9DA3-21CB0C74B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10835-984A-45DC-BD5C-6152D69A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48D13-E13D-4EBE-8460-1AC13BE6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26C67-DF60-4E60-B0AC-4C9D5C89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9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A683B-96DD-48C8-9C59-964F4342D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5990F-EDB0-42A9-A62B-E827F874D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A0A06-4179-4B3C-A7DF-C5893C3EA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0C06-7E8D-42D8-AA53-9D2B2A438C8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640D2-4D0A-4508-BF29-EFF42B091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57318-8E9E-4B5D-B59B-9974115FD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EFA3F-D679-4C71-BA8E-48637A11D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0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82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ymaatouk-bahrain-bahrain-do9udu.streamlit.app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7EA66-F44F-442A-BD32-CB8E78C7C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770" y="1089891"/>
            <a:ext cx="9826388" cy="3214254"/>
          </a:xfrm>
        </p:spPr>
        <p:txBody>
          <a:bodyPr>
            <a:normAutofit/>
          </a:bodyPr>
          <a:lstStyle/>
          <a:p>
            <a:r>
              <a:rPr lang="ar-LB" b="1" u="sng" dirty="0"/>
              <a:t>الجلسة السابعة</a:t>
            </a:r>
            <a:r>
              <a:rPr lang="ar-LB" b="1" dirty="0"/>
              <a:t>:</a:t>
            </a:r>
            <a:r>
              <a:rPr lang="en-US" b="1" dirty="0"/>
              <a:t> </a:t>
            </a:r>
            <a:r>
              <a:rPr lang="ar-LB" b="1" dirty="0"/>
              <a:t>اســتـبـيـان "المجتمع العربي: مجموعة الاحصاءات والمؤشرات الاجتماعية“ العدد السابع عشر</a:t>
            </a:r>
            <a:br>
              <a:rPr lang="ar-LB" b="1" dirty="0"/>
            </a:b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13331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الأهداف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ar-LB" dirty="0"/>
              <a:t>طرح صيغة الإستبيان ونموذج العرض الجديد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ar-LB" dirty="0"/>
              <a:t>التحدث عن مميزات وخصائص الإستبيان الجديد</a:t>
            </a:r>
          </a:p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ar-LB" dirty="0"/>
              <a:t>مناقشة التحديات والفرص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245749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استبيان عبر الإنترنت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/>
              <a:t>بناءً على توصيات الإجتماع السابق، تم تطوير الإستبيان ليصبح عبر الإنترنت.</a:t>
            </a:r>
            <a:endParaRPr lang="en-US" dirty="0"/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/>
              <a:t>تم انشاء منصة خاصة لكل دولة</a:t>
            </a:r>
            <a:r>
              <a:rPr lang="en-US" dirty="0"/>
              <a:t> </a:t>
            </a:r>
            <a:r>
              <a:rPr lang="ar-LB" dirty="0"/>
              <a:t>للدخول الى الإستبيان</a:t>
            </a:r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/>
              <a:t>مثال عن المنصة عبر </a:t>
            </a:r>
            <a:r>
              <a:rPr lang="ar-LB" dirty="0">
                <a:hlinkClick r:id="rId2"/>
              </a:rPr>
              <a:t>الرابط</a:t>
            </a:r>
            <a:endParaRPr lang="ar-LB" dirty="0"/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1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الفرص المتاحة عند استخدام استبيان عبر الإنترنت</a:t>
            </a:r>
            <a:endParaRPr lang="en-US" dirty="0"/>
          </a:p>
          <a:p>
            <a:pPr algn="r"/>
            <a:r>
              <a:rPr lang="ar-L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69848" y="1989056"/>
            <a:ext cx="10309115" cy="367713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</a:pPr>
            <a:endParaRPr lang="ar-LB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>
                <a:solidFill>
                  <a:schemeClr val="accent1">
                    <a:lumMod val="75000"/>
                  </a:schemeClr>
                </a:solidFill>
              </a:rPr>
              <a:t>التعاون: </a:t>
            </a:r>
            <a:r>
              <a:rPr lang="ar-LB" dirty="0"/>
              <a:t>الإستبيان عبر الإنترنت يسمح لعدة مستخدمين العمل على نفس الملف في الوقت ذاته</a:t>
            </a:r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>
                <a:solidFill>
                  <a:schemeClr val="accent1">
                    <a:lumMod val="75000"/>
                  </a:schemeClr>
                </a:solidFill>
              </a:rPr>
              <a:t>الحفظ التلقائي: </a:t>
            </a:r>
            <a:r>
              <a:rPr lang="ar-LB" dirty="0"/>
              <a:t>عند استعمال الإستبيان عبر الإنترنت</a:t>
            </a:r>
            <a:r>
              <a:rPr lang="en-US" dirty="0"/>
              <a:t>، </a:t>
            </a:r>
            <a:r>
              <a:rPr lang="ar-LB" dirty="0"/>
              <a:t>لا داعي للقلق بالنسبة لخسارة البيانات أو الملفات، لأن يتم حفظ كل شيء بشكل تلقائي</a:t>
            </a:r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-LB" dirty="0">
                <a:solidFill>
                  <a:schemeClr val="accent1">
                    <a:lumMod val="75000"/>
                  </a:schemeClr>
                </a:solidFill>
              </a:rPr>
              <a:t>التتبع في الوقت الحقيقي</a:t>
            </a:r>
            <a:r>
              <a:rPr lang="ar-LB" dirty="0"/>
              <a:t>: الإستبيان عبر الإنترنت سوف يسمح لل</a:t>
            </a:r>
            <a:r>
              <a:rPr lang="en-US" dirty="0"/>
              <a:t>ESCWA</a:t>
            </a:r>
            <a:r>
              <a:rPr lang="ar-LB" dirty="0"/>
              <a:t> بمواكبة سير وتقدم الدول في تعبئة الاستبيان بشكل مباشر، وتقديم الملاحظات والنصائح على أساسه</a:t>
            </a: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0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تحديات استخدام استبيان عبر الإنترنت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ar-LB" dirty="0">
                <a:solidFill>
                  <a:schemeClr val="accent1">
                    <a:lumMod val="75000"/>
                  </a:schemeClr>
                </a:solidFill>
              </a:rPr>
              <a:t>الحاجة إلى الإتصال بالإنترنت بشكل مستمر: </a:t>
            </a:r>
            <a:r>
              <a:rPr lang="ar-LB" dirty="0"/>
              <a:t>في حال انقطاع الإتصال بالإنترنت، لا يمكن حفظ التغييرات التي قام بإجرائها المستخدم  إلا عند عودة الإتصال.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0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91440" fontAlgn="b"/>
            <a:r>
              <a:rPr lang="ar-LB" sz="9600" b="1" i="0" u="none" strike="noStrike" baseline="0" dirty="0">
                <a:effectLst/>
                <a:latin typeface="+mj-lt"/>
              </a:rPr>
              <a:t>شكراً</a:t>
            </a:r>
          </a:p>
        </p:txBody>
      </p:sp>
    </p:spTree>
    <p:extLst>
      <p:ext uri="{BB962C8B-B14F-4D97-AF65-F5344CB8AC3E}">
        <p14:creationId xmlns:p14="http://schemas.microsoft.com/office/powerpoint/2010/main" val="38084996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TAG 2020-Nathan-DK.potx" id="{079E48E9-F2BC-4F8A-B179-D3094DFA5A56}" vid="{7295DDF4-22C9-46AD-9708-C98997BBD4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bba54c0-43dc-4e54-99dd-0b2f78f377c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01C2AEF04FE1449CBAFC71A756CBB2" ma:contentTypeVersion="12" ma:contentTypeDescription="Create a new document." ma:contentTypeScope="" ma:versionID="3671ab01aefec80c51d5cd4934390f91">
  <xsd:schema xmlns:xsd="http://www.w3.org/2001/XMLSchema" xmlns:xs="http://www.w3.org/2001/XMLSchema" xmlns:p="http://schemas.microsoft.com/office/2006/metadata/properties" xmlns:ns3="1bba54c0-43dc-4e54-99dd-0b2f78f377cd" xmlns:ns4="1fdda88a-0a05-4ab6-98bb-bc842013351f" targetNamespace="http://schemas.microsoft.com/office/2006/metadata/properties" ma:root="true" ma:fieldsID="0243f45e0c59be3411c3dae60932cdb8" ns3:_="" ns4:_="">
    <xsd:import namespace="1bba54c0-43dc-4e54-99dd-0b2f78f377cd"/>
    <xsd:import namespace="1fdda88a-0a05-4ab6-98bb-bc84201335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a54c0-43dc-4e54-99dd-0b2f78f377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da88a-0a05-4ab6-98bb-bc84201335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149E03-AA41-4C18-AD6B-498921C950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6F84B-B5EA-4EDE-8A1D-F84AE2679394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1fdda88a-0a05-4ab6-98bb-bc842013351f"/>
    <ds:schemaRef ds:uri="http://purl.org/dc/elements/1.1/"/>
    <ds:schemaRef ds:uri="1bba54c0-43dc-4e54-99dd-0b2f78f377cd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C8427B3-E516-4686-9A09-F81206F751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a54c0-43dc-4e54-99dd-0b2f78f377cd"/>
    <ds:schemaRef ds:uri="1fdda88a-0a05-4ab6-98bb-bc84201335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6153</TotalTime>
  <Words>170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Selawik Light</vt:lpstr>
      <vt:lpstr>Speak Pro</vt:lpstr>
      <vt:lpstr>Wingdings</vt:lpstr>
      <vt:lpstr>Office Theme</vt:lpstr>
      <vt:lpstr>SavonVTI</vt:lpstr>
      <vt:lpstr>الجلسة السابعة: اســتـبـيـان "المجتمع العربي: مجموعة الاحصاءات والمؤشرات الاجتماعية“ العدد السابع عشر </vt:lpstr>
      <vt:lpstr>PowerPoint Presentation</vt:lpstr>
      <vt:lpstr>PowerPoint Presentation</vt:lpstr>
      <vt:lpstr>PowerPoint Presentation</vt:lpstr>
      <vt:lpstr>PowerPoint Presentation</vt:lpstr>
      <vt:lpstr>شكراً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Data Availability by Thematic Area</dc:title>
  <dc:creator>Nathan Reece</dc:creator>
  <cp:lastModifiedBy>Dina Karanouh</cp:lastModifiedBy>
  <cp:revision>343</cp:revision>
  <cp:lastPrinted>2023-02-28T13:00:43Z</cp:lastPrinted>
  <dcterms:created xsi:type="dcterms:W3CDTF">2020-07-08T10:49:43Z</dcterms:created>
  <dcterms:modified xsi:type="dcterms:W3CDTF">2023-03-06T12:38:39Z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0x010100B401C2AEF04FE1449CBAFC71A756CBB2</vt:lpwstr>
  </property>
</Properties>
</file>