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2"/>
  </p:notesMasterIdLst>
  <p:sldIdLst>
    <p:sldId id="334" r:id="rId6"/>
    <p:sldId id="336" r:id="rId7"/>
    <p:sldId id="344" r:id="rId8"/>
    <p:sldId id="345" r:id="rId9"/>
    <p:sldId id="346" r:id="rId10"/>
    <p:sldId id="347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C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2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8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6F352-4103-4D3C-AB91-7769EEEE9D6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73576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83737-CC22-4363-8FC1-2C6AF7C94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84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B6815-A8DC-4345-A29C-8C0115A6F3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F7F6C7-C251-4144-920D-DD2F84B502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EF5B7-7A0D-470A-984D-8EAAE03CE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0C06-7E8D-42D8-AA53-9D2B2A438C8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BF184-5EE2-4E87-9CB3-F30D912FE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1823E-180C-40D0-BBC9-914A4067B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FA3F-D679-4C71-BA8E-48637A11D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28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CF4CB-4DBC-4F87-BB71-514DA70D1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0C6ACF-4DB5-4ACC-B67B-FBE9779EAD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B488-4B1E-4C66-B5C9-96E316C7F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0C06-7E8D-42D8-AA53-9D2B2A438C8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C4C76-FD6F-423E-919B-5B9D97024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3095F-268F-423E-BAA8-14E90D7C7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FA3F-D679-4C71-BA8E-48637A11D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64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011F4D-E768-4BEC-9936-71D043C7BA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17B3BE-2F72-4CBD-AFF3-B019D6CB9D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F92C80-F9BD-4C41-8771-1CACC5B10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0C06-7E8D-42D8-AA53-9D2B2A438C8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C9432-7D0C-45E3-9B19-CB6348AA9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5CAC81-6781-4357-ABFE-7D9EDC462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FA3F-D679-4C71-BA8E-48637A11D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02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FD343C2-E4F1-7F46-A2F1-08FBA3E6E026}"/>
              </a:ext>
            </a:extLst>
          </p:cNvPr>
          <p:cNvSpPr/>
          <p:nvPr userDrawn="1"/>
        </p:nvSpPr>
        <p:spPr>
          <a:xfrm>
            <a:off x="0" y="292608"/>
            <a:ext cx="12192000" cy="1078992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9343" y="557783"/>
            <a:ext cx="11053313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600" b="0" i="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096051-E13F-F44E-BDF1-B2B2CF790B82}"/>
              </a:ext>
            </a:extLst>
          </p:cNvPr>
          <p:cNvSpPr/>
          <p:nvPr userDrawn="1"/>
        </p:nvSpPr>
        <p:spPr>
          <a:xfrm>
            <a:off x="0" y="1900069"/>
            <a:ext cx="12192000" cy="444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0C7FB0A-A388-BB43-9634-7DEE2E8D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176948"/>
            <a:ext cx="10309115" cy="3489241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 algn="r" rtl="1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 algn="r" rtl="1">
              <a:buClr>
                <a:srgbClr val="0298CA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FCAA90-DAAD-2C45-8A9C-FFA1D0AB0983}"/>
              </a:ext>
            </a:extLst>
          </p:cNvPr>
          <p:cNvSpPr txBox="1"/>
          <p:nvPr userDrawn="1"/>
        </p:nvSpPr>
        <p:spPr>
          <a:xfrm>
            <a:off x="2555080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7012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clusion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552838A-D563-314C-90AE-0F3BDB2D019F}"/>
              </a:ext>
            </a:extLst>
          </p:cNvPr>
          <p:cNvSpPr/>
          <p:nvPr userDrawn="1"/>
        </p:nvSpPr>
        <p:spPr>
          <a:xfrm>
            <a:off x="2650" y="2409691"/>
            <a:ext cx="8763526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980F9C-BADB-F548-901A-499190A68982}"/>
              </a:ext>
            </a:extLst>
          </p:cNvPr>
          <p:cNvSpPr/>
          <p:nvPr userDrawn="1"/>
        </p:nvSpPr>
        <p:spPr>
          <a:xfrm>
            <a:off x="8766176" y="2409691"/>
            <a:ext cx="3425824" cy="326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 algn="r" defTabSz="914400" rtl="1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8852" y="3034907"/>
            <a:ext cx="8025181" cy="1956585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r" rtl="1">
              <a:lnSpc>
                <a:spcPct val="83000"/>
              </a:lnSpc>
              <a:defRPr lang="en-US" sz="4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ar-SA" dirty="0"/>
              <a:t>شكراً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4D89AA9-703A-C444-B48A-0BE04BFBD4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793695" y="455205"/>
            <a:ext cx="2695448" cy="88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456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E364381-9B92-DA43-9584-EA55DC6092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29103" y="1297305"/>
            <a:ext cx="8933796" cy="2367383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ctr" rtl="1">
              <a:lnSpc>
                <a:spcPct val="83000"/>
              </a:lnSpc>
              <a:defRPr lang="en-US" sz="5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3756510"/>
            <a:ext cx="8936846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617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FD712B4-46EA-F945-815F-208955F2242B}"/>
              </a:ext>
            </a:extLst>
          </p:cNvPr>
          <p:cNvSpPr/>
          <p:nvPr userDrawn="1"/>
        </p:nvSpPr>
        <p:spPr>
          <a:xfrm>
            <a:off x="0" y="1564301"/>
            <a:ext cx="12192000" cy="4353419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33527" y="2218793"/>
            <a:ext cx="8933796" cy="2367383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ctr" rtl="1">
              <a:lnSpc>
                <a:spcPct val="83000"/>
              </a:lnSpc>
              <a:defRPr lang="en-US" sz="5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3525" y="4677998"/>
            <a:ext cx="8936846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226656-38C9-B349-8BF2-3906B17792AC}"/>
              </a:ext>
            </a:extLst>
          </p:cNvPr>
          <p:cNvSpPr txBox="1"/>
          <p:nvPr userDrawn="1"/>
        </p:nvSpPr>
        <p:spPr>
          <a:xfrm>
            <a:off x="2555081" y="6472813"/>
            <a:ext cx="7081838" cy="2154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5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</a:t>
            </a:r>
            <a:r>
              <a:rPr lang="en-US" sz="75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©</a:t>
            </a:r>
            <a:r>
              <a:rPr lang="x-none" sz="75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5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DECA36A-9CD8-0C46-B55F-D33DAB78C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94535" y="324610"/>
            <a:ext cx="3094608" cy="101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627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-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4BF7176-84F6-D44C-9D31-8AC3C2AB082D}"/>
              </a:ext>
            </a:extLst>
          </p:cNvPr>
          <p:cNvSpPr/>
          <p:nvPr userDrawn="1"/>
        </p:nvSpPr>
        <p:spPr>
          <a:xfrm>
            <a:off x="2650" y="2409691"/>
            <a:ext cx="8791044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0D9A51-250E-4249-A28F-8BCB6AF9B0EA}"/>
              </a:ext>
            </a:extLst>
          </p:cNvPr>
          <p:cNvSpPr/>
          <p:nvPr userDrawn="1"/>
        </p:nvSpPr>
        <p:spPr>
          <a:xfrm>
            <a:off x="8793694" y="2409691"/>
            <a:ext cx="3398305" cy="326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0000"/>
              </a:lnSpc>
              <a:spcBef>
                <a:spcPts val="900"/>
              </a:spcBef>
              <a:buClr>
                <a:srgbClr val="000000">
                  <a:lumMod val="85000"/>
                  <a:lumOff val="15000"/>
                </a:srgbClr>
              </a:buClr>
              <a:buFont typeface="Garamond" pitchFamily="18" charset="0"/>
              <a:buNone/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5959" y="2792624"/>
            <a:ext cx="8025181" cy="1956585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r" rtl="1">
              <a:lnSpc>
                <a:spcPct val="83000"/>
              </a:lnSpc>
              <a:defRPr lang="en-US" sz="4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959" y="4846405"/>
            <a:ext cx="8025181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rtl="1">
              <a:spcBef>
                <a:spcPts val="0"/>
              </a:spcBef>
              <a:buNone/>
              <a:defRPr sz="320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E19219-F76D-7748-8FC4-0CB9534DA2C7}"/>
              </a:ext>
            </a:extLst>
          </p:cNvPr>
          <p:cNvSpPr txBox="1"/>
          <p:nvPr userDrawn="1"/>
        </p:nvSpPr>
        <p:spPr>
          <a:xfrm>
            <a:off x="1711856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DF6BA29-152B-E342-911F-F353625A49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793695" y="455205"/>
            <a:ext cx="2695448" cy="88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2036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-Subtitle-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3E7C4C2-67F5-B94E-81E7-00528ABC2B76}"/>
              </a:ext>
            </a:extLst>
          </p:cNvPr>
          <p:cNvSpPr/>
          <p:nvPr userDrawn="1"/>
        </p:nvSpPr>
        <p:spPr>
          <a:xfrm>
            <a:off x="-1" y="2409691"/>
            <a:ext cx="8793696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681" y="1719747"/>
            <a:ext cx="8267940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rtl="1">
              <a:spcBef>
                <a:spcPts val="0"/>
              </a:spcBef>
              <a:buNone/>
              <a:defRPr sz="36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B53B761F-AC01-FC44-8276-E78878FB5F4D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8793695" y="2409691"/>
            <a:ext cx="3398305" cy="325649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0C7FB0A-A388-BB43-9634-7DEE2E8D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3310" y="2644988"/>
            <a:ext cx="8025180" cy="3021201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8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 algn="r" rtl="1">
              <a:buClr>
                <a:schemeClr val="bg1"/>
              </a:buClr>
              <a:buSzPct val="120000"/>
              <a:buFont typeface="Wingdings" pitchFamily="2" charset="2"/>
              <a:buChar char="§"/>
              <a:tabLst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 algn="r" rtl="1">
              <a:buClr>
                <a:schemeClr val="bg1"/>
              </a:buClr>
              <a:buFont typeface="Wingdings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EE9879D-020F-0A41-B9AF-67249EE208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793695" y="455205"/>
            <a:ext cx="2695448" cy="88188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F4AEF94-C802-9546-8C95-3AAC61E22B12}"/>
              </a:ext>
            </a:extLst>
          </p:cNvPr>
          <p:cNvSpPr txBox="1"/>
          <p:nvPr userDrawn="1"/>
        </p:nvSpPr>
        <p:spPr>
          <a:xfrm>
            <a:off x="1711856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47284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FD343C2-E4F1-7F46-A2F1-08FBA3E6E026}"/>
              </a:ext>
            </a:extLst>
          </p:cNvPr>
          <p:cNvSpPr/>
          <p:nvPr userDrawn="1"/>
        </p:nvSpPr>
        <p:spPr>
          <a:xfrm>
            <a:off x="0" y="292608"/>
            <a:ext cx="12192000" cy="1078992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9343" y="557783"/>
            <a:ext cx="11053313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600" b="0" i="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096051-E13F-F44E-BDF1-B2B2CF790B82}"/>
              </a:ext>
            </a:extLst>
          </p:cNvPr>
          <p:cNvSpPr/>
          <p:nvPr userDrawn="1"/>
        </p:nvSpPr>
        <p:spPr>
          <a:xfrm>
            <a:off x="0" y="1900069"/>
            <a:ext cx="12192000" cy="444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0000"/>
              </a:lnSpc>
              <a:spcBef>
                <a:spcPts val="900"/>
              </a:spcBef>
              <a:buClr>
                <a:srgbClr val="000000">
                  <a:lumMod val="85000"/>
                  <a:lumOff val="15000"/>
                </a:srgbClr>
              </a:buClr>
              <a:buFont typeface="Garamond" pitchFamily="18" charset="0"/>
              <a:buNone/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0C7FB0A-A388-BB43-9634-7DEE2E8D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176948"/>
            <a:ext cx="10309115" cy="3489241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 algn="r" rtl="1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 algn="r" rtl="1">
              <a:buClr>
                <a:srgbClr val="0298CA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FCAA90-DAAD-2C45-8A9C-FFA1D0AB0983}"/>
              </a:ext>
            </a:extLst>
          </p:cNvPr>
          <p:cNvSpPr txBox="1"/>
          <p:nvPr userDrawn="1"/>
        </p:nvSpPr>
        <p:spPr>
          <a:xfrm>
            <a:off x="2555080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14808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-Slide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4807789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rtl="1"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7411" y="2103120"/>
            <a:ext cx="4807789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rtl="1"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81009D-B024-5E41-99BD-96A39FFAC7CB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569344" y="756536"/>
            <a:ext cx="11053314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16A37-68B5-474C-B721-36189B64B389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958BAA-65C3-174A-AAEF-12B904BF7977}"/>
              </a:ext>
            </a:extLst>
          </p:cNvPr>
          <p:cNvSpPr txBox="1"/>
          <p:nvPr userDrawn="1"/>
        </p:nvSpPr>
        <p:spPr>
          <a:xfrm>
            <a:off x="2555080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4671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89337-4C36-438A-84E1-08D370BD2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E61B7-A90A-4792-9D05-DC67EC00F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848A8-F6A6-4400-AE81-C9701101A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0C06-7E8D-42D8-AA53-9D2B2A438C8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2FC92-72F9-4784-B4FA-0DC3FA3C7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402160-F319-4C3E-9CF6-C62B0A298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FA3F-D679-4C71-BA8E-48637A11D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792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EEA9544-5AC3-334B-B48C-C891D0AE5BB6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880C0A46-5366-724C-B982-852FEE357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9343" y="2520177"/>
            <a:ext cx="6006859" cy="3794360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 algn="r" rtl="1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 algn="r" rtl="1">
              <a:buClr>
                <a:srgbClr val="0298CA"/>
              </a:buClr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B29941A9-FCC8-BA4F-8619-10817DC1EB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3" y="1667820"/>
            <a:ext cx="6006859" cy="523220"/>
          </a:xfrm>
          <a:prstGeom prst="rect">
            <a:avLst/>
          </a:prstGeom>
          <a:solidFill>
            <a:srgbClr val="0298CA"/>
          </a:solidFill>
        </p:spPr>
        <p:txBody>
          <a:bodyPr>
            <a:noAutofit/>
          </a:bodyPr>
          <a:lstStyle>
            <a:lvl1pPr marL="0" indent="0" algn="r" rtl="1">
              <a:spcBef>
                <a:spcPts val="0"/>
              </a:spcBef>
              <a:buNone/>
              <a:defRPr sz="2800" b="0" i="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A11D41-A025-8F48-B8C6-F006B03E71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9343" y="755180"/>
            <a:ext cx="11053314" cy="457201"/>
          </a:xfrm>
          <a:prstGeom prst="rect">
            <a:avLst/>
          </a:prstGeom>
        </p:spPr>
        <p:txBody>
          <a:bodyPr/>
          <a:lstStyle>
            <a:lvl1pPr algn="ctr" rtl="1">
              <a:defRPr sz="3200" b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548CF297-EA5C-F845-ACA7-6CBE33E9965A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6905406" y="1667820"/>
            <a:ext cx="4740891" cy="46467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FB8F69-4B21-4A44-A099-D2ED3A294E44}"/>
              </a:ext>
            </a:extLst>
          </p:cNvPr>
          <p:cNvSpPr txBox="1"/>
          <p:nvPr userDrawn="1"/>
        </p:nvSpPr>
        <p:spPr>
          <a:xfrm>
            <a:off x="569342" y="6488915"/>
            <a:ext cx="6006859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91248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1F491C28-1C81-1C4B-9AB0-2D9AF3487468}"/>
              </a:ext>
            </a:extLst>
          </p:cNvPr>
          <p:cNvSpPr/>
          <p:nvPr userDrawn="1"/>
        </p:nvSpPr>
        <p:spPr>
          <a:xfrm>
            <a:off x="0" y="1647645"/>
            <a:ext cx="7272069" cy="46964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0000"/>
              </a:lnSpc>
              <a:spcBef>
                <a:spcPts val="900"/>
              </a:spcBef>
              <a:buClr>
                <a:srgbClr val="000000">
                  <a:lumMod val="85000"/>
                  <a:lumOff val="15000"/>
                </a:srgbClr>
              </a:buClr>
              <a:buFont typeface="Garamond" pitchFamily="18" charset="0"/>
              <a:buNone/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8DECF708-1018-C14B-B4FB-738EA23F2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176948"/>
            <a:ext cx="5926175" cy="3489241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 algn="r" rtl="1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 algn="r" rtl="1">
              <a:buClr>
                <a:srgbClr val="0298CA"/>
              </a:buClr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41BD8A75-37CC-DB42-B7DE-45550037B0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46600"/>
            <a:ext cx="11053314" cy="52515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4E4188F-9D81-A643-9345-14A4F431EF04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1E7D02E7-91C4-7B41-A3D5-A424AC8F98F1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7272069" y="1647645"/>
            <a:ext cx="4919932" cy="467551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572518-4514-0D46-80A9-5845C716DA06}"/>
              </a:ext>
            </a:extLst>
          </p:cNvPr>
          <p:cNvSpPr txBox="1"/>
          <p:nvPr userDrawn="1"/>
        </p:nvSpPr>
        <p:spPr>
          <a:xfrm>
            <a:off x="1069848" y="6488915"/>
            <a:ext cx="5926175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78529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B76C77A-CF0D-6B49-8F42-BA0614C47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56536"/>
            <a:ext cx="11053314" cy="4941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D2BC8A-87D2-3B4B-8E07-948CDAD1C0FF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966C2B8-14B1-D844-8BCE-CFFC3E09E791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914400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923023EC-B05C-C24A-B73E-45D4DC9F81B5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4502989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2203630-8FEC-264E-AB2E-768E00B03D1F}"/>
              </a:ext>
            </a:extLst>
          </p:cNvPr>
          <p:cNvSpPr>
            <a:spLocks noGrp="1" noChangeAspect="1"/>
          </p:cNvSpPr>
          <p:nvPr>
            <p:ph type="pic" idx="12"/>
          </p:nvPr>
        </p:nvSpPr>
        <p:spPr>
          <a:xfrm>
            <a:off x="8117457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9638F89-8167-1C48-8ABE-8B575A26F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4400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0FB25C7-ABFD-C644-BC4A-54D5562E4FDF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4511615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DAAA585-2378-CB4D-81AD-4912C9F269F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08830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F6785F-B54A-1840-AB01-17308E8C5591}"/>
              </a:ext>
            </a:extLst>
          </p:cNvPr>
          <p:cNvSpPr/>
          <p:nvPr userDrawn="1"/>
        </p:nvSpPr>
        <p:spPr>
          <a:xfrm>
            <a:off x="2303254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A3E7992-0396-1E46-9F28-525A57944B35}"/>
              </a:ext>
            </a:extLst>
          </p:cNvPr>
          <p:cNvSpPr/>
          <p:nvPr userDrawn="1"/>
        </p:nvSpPr>
        <p:spPr>
          <a:xfrm>
            <a:off x="5900469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5ACCBD-F044-6E41-A7DE-DC956B809ECB}"/>
              </a:ext>
            </a:extLst>
          </p:cNvPr>
          <p:cNvSpPr/>
          <p:nvPr userDrawn="1"/>
        </p:nvSpPr>
        <p:spPr>
          <a:xfrm>
            <a:off x="9497684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F82AEFB-BEA9-214C-9F03-DF9EBB6DFAE7}"/>
              </a:ext>
            </a:extLst>
          </p:cNvPr>
          <p:cNvSpPr txBox="1"/>
          <p:nvPr userDrawn="1"/>
        </p:nvSpPr>
        <p:spPr>
          <a:xfrm>
            <a:off x="2555080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70263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B76C77A-CF0D-6B49-8F42-BA0614C47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56536"/>
            <a:ext cx="11053314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D2BC8A-87D2-3B4B-8E07-948CDAD1C0FF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966C2B8-14B1-D844-8BCE-CFFC3E09E791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914399" y="2932981"/>
            <a:ext cx="4986069" cy="33901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2203630-8FEC-264E-AB2E-768E00B03D1F}"/>
              </a:ext>
            </a:extLst>
          </p:cNvPr>
          <p:cNvSpPr>
            <a:spLocks noGrp="1" noChangeAspect="1"/>
          </p:cNvSpPr>
          <p:nvPr>
            <p:ph type="pic" idx="12" hasCustomPrompt="1"/>
          </p:nvPr>
        </p:nvSpPr>
        <p:spPr>
          <a:xfrm>
            <a:off x="6291531" y="2932981"/>
            <a:ext cx="4986070" cy="33901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9638F89-8167-1C48-8ABE-8B575A26F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4399" y="1647645"/>
            <a:ext cx="4993485" cy="1130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DAAA585-2378-CB4D-81AD-4912C9F269F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277308" y="1647645"/>
            <a:ext cx="4993485" cy="1130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F6785F-B54A-1840-AB01-17308E8C5591}"/>
              </a:ext>
            </a:extLst>
          </p:cNvPr>
          <p:cNvSpPr/>
          <p:nvPr userDrawn="1"/>
        </p:nvSpPr>
        <p:spPr>
          <a:xfrm>
            <a:off x="3217654" y="2648311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5ACCBD-F044-6E41-A7DE-DC956B809ECB}"/>
              </a:ext>
            </a:extLst>
          </p:cNvPr>
          <p:cNvSpPr/>
          <p:nvPr userDrawn="1"/>
        </p:nvSpPr>
        <p:spPr>
          <a:xfrm>
            <a:off x="8594785" y="2648311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12468A-5808-0A49-88D0-A270B56C01FE}"/>
              </a:ext>
            </a:extLst>
          </p:cNvPr>
          <p:cNvSpPr txBox="1"/>
          <p:nvPr userDrawn="1"/>
        </p:nvSpPr>
        <p:spPr>
          <a:xfrm>
            <a:off x="2555080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92086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-Slide-photo-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10015095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81009D-B024-5E41-99BD-96A39FFAC7CB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569342" y="756536"/>
            <a:ext cx="11053314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16A37-68B5-474C-B721-36189B64B389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C5A31AF3-D4CE-C241-81DC-11DB4C8DE510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1066798" y="1900069"/>
            <a:ext cx="10015095" cy="444398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01B484-DE6D-064B-9A77-7B061BEA63EF}"/>
              </a:ext>
            </a:extLst>
          </p:cNvPr>
          <p:cNvSpPr txBox="1"/>
          <p:nvPr userDrawn="1"/>
        </p:nvSpPr>
        <p:spPr>
          <a:xfrm>
            <a:off x="1069848" y="6469348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96229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clusion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552838A-D563-314C-90AE-0F3BDB2D019F}"/>
              </a:ext>
            </a:extLst>
          </p:cNvPr>
          <p:cNvSpPr/>
          <p:nvPr userDrawn="1"/>
        </p:nvSpPr>
        <p:spPr>
          <a:xfrm>
            <a:off x="2650" y="2409691"/>
            <a:ext cx="8763526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980F9C-BADB-F548-901A-499190A68982}"/>
              </a:ext>
            </a:extLst>
          </p:cNvPr>
          <p:cNvSpPr/>
          <p:nvPr userDrawn="1"/>
        </p:nvSpPr>
        <p:spPr>
          <a:xfrm>
            <a:off x="8766176" y="2409691"/>
            <a:ext cx="3425824" cy="326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algn="r" rtl="1">
              <a:lnSpc>
                <a:spcPct val="110000"/>
              </a:lnSpc>
              <a:spcBef>
                <a:spcPts val="900"/>
              </a:spcBef>
              <a:buClr>
                <a:srgbClr val="000000">
                  <a:lumMod val="85000"/>
                  <a:lumOff val="15000"/>
                </a:srgbClr>
              </a:buClr>
              <a:buFont typeface="Garamond" pitchFamily="18" charset="0"/>
              <a:buNone/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8852" y="3034907"/>
            <a:ext cx="8025181" cy="1956585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r" rtl="1">
              <a:lnSpc>
                <a:spcPct val="83000"/>
              </a:lnSpc>
              <a:defRPr lang="en-US" sz="4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ar-SA" dirty="0"/>
              <a:t>شكراً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4D89AA9-703A-C444-B48A-0BE04BFBD4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793695" y="455205"/>
            <a:ext cx="2695448" cy="88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2876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43902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79917-BC6D-46EC-B653-BC1EB58B3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57934-9420-434B-B9A8-ED86A511F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6C8BC-0BB2-40F4-A918-10A8795524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CEDD6E-0D68-4A54-BD84-BC5CAF960995}" type="datetimeFigureOut">
              <a:rPr lang="en-US" smtClean="0">
                <a:solidFill>
                  <a:srgbClr val="000000"/>
                </a:solidFill>
              </a:rPr>
              <a:pPr/>
              <a:t>3/6/2023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82381-9872-4A77-84EC-8F5EEEF29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06812-619C-490B-80AE-D54D38789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DDA09D-D016-4021-AB09-DE7AF9D2C6E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908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6C7B1-A593-425A-A4D3-0748C149A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E9F057-D117-4E97-A94D-A148BA947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C5B96-F4EE-46EF-806C-A401F44E2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0C06-7E8D-42D8-AA53-9D2B2A438C8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115C9-798C-4077-8369-A88E58553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FF6EB-2FA1-4C59-8D83-B8D117B8F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FA3F-D679-4C71-BA8E-48637A11D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56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8E847-581D-4544-A62A-4442E15CA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CE27D-9FC8-4803-9DA8-7532179554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5FCC90-4556-44DF-A7B9-DDDFA31ED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AE072A-5E9B-43A8-B41E-05B656175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0C06-7E8D-42D8-AA53-9D2B2A438C8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735CEB-F125-4114-9F70-6CC379CF6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0A883E-963D-4763-8ADF-E2249F5AE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FA3F-D679-4C71-BA8E-48637A11D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86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0B3FC-0322-4FA8-9F36-F0B764F8E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FAAFF7-F67F-43F9-AD2F-9D1810C20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956601-8E22-4D78-997F-0F6CDACC15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E51D0-8BCC-4E6D-9B98-E1D9EEFB88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D6A8AE-9CC6-4945-AD47-7F3DB46D7C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8C09FF-DC18-46B4-A5B6-E595C9CA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0C06-7E8D-42D8-AA53-9D2B2A438C8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58EA78-8DC7-4ACA-B0BB-3A4821328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30AC36-8AF0-4CFC-9B6F-3E4AAE542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FA3F-D679-4C71-BA8E-48637A11D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5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7B002-D4B4-4411-91AD-74F878559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ECFB6D-7A5E-4C92-A1CF-1FCEAF37C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0C06-7E8D-42D8-AA53-9D2B2A438C8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CD012B-4229-405A-98D9-69F7300A1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CB6626-028F-4826-A008-F247D89AB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FA3F-D679-4C71-BA8E-48637A11D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72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6761B3-F4AF-4389-B4E9-E9D6B3702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0C06-7E8D-42D8-AA53-9D2B2A438C8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281283-EF03-403E-8E30-2703FF079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88CEF1-DB3E-4771-BBC5-3CE1AFA82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FA3F-D679-4C71-BA8E-48637A11D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72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7E24A-38B6-4823-99B3-E301F9664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E9E34-88C1-41BB-9447-302878C52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5311B1-420D-4E1F-BDF0-7A85D0C014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4AB3AC-59AD-443E-99C0-3837E4C64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0C06-7E8D-42D8-AA53-9D2B2A438C8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F3D5C6-7D3D-4B15-8045-141E13FF6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8C63B-77AE-4D90-82B2-4F7F6580E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FA3F-D679-4C71-BA8E-48637A11D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87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868EC-AB18-4BEB-AEA5-D852680E9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C33668-E91E-4D2B-BD71-C3A875E26B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E0709-7237-400D-9DA3-21CB0C74B6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D10835-984A-45DC-BD5C-6152D69A8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0C06-7E8D-42D8-AA53-9D2B2A438C8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148D13-E13D-4EBE-8460-1AC13BE63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A26C67-DF60-4E60-B0AC-4C9D5C897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FA3F-D679-4C71-BA8E-48637A11D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9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0A683B-96DD-48C8-9C59-964F4342D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E5990F-EDB0-42A9-A62B-E827F874D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A0A06-4179-4B3C-A7DF-C5893C3EAF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D0C06-7E8D-42D8-AA53-9D2B2A438C8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640D2-4D0A-4508-BF29-EFF42B0915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57318-8E9E-4B5D-B59B-9974115FD6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EFA3F-D679-4C71-BA8E-48637A11D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01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5" r:id="rId12"/>
    <p:sldLayoutId id="214748367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6826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lymaatouk-bahrain-bahrain-do9udu.streamlit.app/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7EA66-F44F-442A-BD32-CB8E78C7C4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8770" y="1089891"/>
            <a:ext cx="9826388" cy="3214254"/>
          </a:xfrm>
        </p:spPr>
        <p:txBody>
          <a:bodyPr>
            <a:normAutofit/>
          </a:bodyPr>
          <a:lstStyle/>
          <a:p>
            <a:r>
              <a:rPr lang="ar-LB" b="1" u="sng" dirty="0"/>
              <a:t>الجلسة السابعة</a:t>
            </a:r>
            <a:r>
              <a:rPr lang="ar-LB" b="1" dirty="0"/>
              <a:t>:</a:t>
            </a:r>
            <a:r>
              <a:rPr lang="en-US" b="1" dirty="0"/>
              <a:t> </a:t>
            </a:r>
            <a:r>
              <a:rPr lang="ar-LB" b="1" dirty="0"/>
              <a:t>اســتـبـيـان "المجتمع العربي: مجموعة الاحصاءات والمؤشرات الاجتماعية“ العدد السابع عشر</a:t>
            </a:r>
            <a:br>
              <a:rPr lang="ar-LB" b="1" dirty="0"/>
            </a:b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4133317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ar-LB" dirty="0"/>
              <a:t>الأهداف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ar-LB" dirty="0"/>
              <a:t>طرح صيغة الإستبيان ونموذج العرض الجديد</a:t>
            </a:r>
          </a:p>
          <a:p>
            <a:pPr marL="457200" indent="-4572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ar-LB" dirty="0"/>
              <a:t>التحدث عن مميزات وخصائص الإستبيان الجديد</a:t>
            </a:r>
          </a:p>
          <a:p>
            <a:pPr marL="457200" indent="-4572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ar-LB" dirty="0"/>
              <a:t>مناقشة التحديات والفرص</a:t>
            </a:r>
          </a:p>
          <a:p>
            <a:pPr marL="457200" indent="-457200">
              <a:buClrTx/>
              <a:buFont typeface="Arial" panose="020B0604020202020204" pitchFamily="34" charset="0"/>
              <a:buChar char="•"/>
            </a:pPr>
            <a:endParaRPr lang="ar-LB" dirty="0"/>
          </a:p>
        </p:txBody>
      </p:sp>
    </p:spTree>
    <p:extLst>
      <p:ext uri="{BB962C8B-B14F-4D97-AF65-F5344CB8AC3E}">
        <p14:creationId xmlns:p14="http://schemas.microsoft.com/office/powerpoint/2010/main" val="2457498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ar-LB" dirty="0"/>
              <a:t>استبيان عبر الإنترنت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ar-LB" dirty="0"/>
              <a:t>بناءً على توصيات الإجتماع السابق، تم تطوير الإستبيان ليصبح عبر الإنترنت.</a:t>
            </a:r>
            <a:endParaRPr lang="en-US" dirty="0"/>
          </a:p>
          <a:p>
            <a:pPr marL="457200" indent="-4572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ar-LB" dirty="0"/>
              <a:t>تم انشاء منصة خاصة لكل دولة</a:t>
            </a:r>
            <a:r>
              <a:rPr lang="en-US" dirty="0"/>
              <a:t> </a:t>
            </a:r>
            <a:r>
              <a:rPr lang="ar-LB" dirty="0"/>
              <a:t>للدخول الى الإستبيان</a:t>
            </a:r>
          </a:p>
          <a:p>
            <a:pPr marL="457200" indent="-4572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ar-LB" dirty="0"/>
              <a:t>مثال عن المنصة عبر </a:t>
            </a:r>
            <a:r>
              <a:rPr lang="ar-LB" dirty="0">
                <a:hlinkClick r:id="rId2"/>
              </a:rPr>
              <a:t>الرابط</a:t>
            </a:r>
            <a:endParaRPr lang="ar-LB" dirty="0"/>
          </a:p>
          <a:p>
            <a:pPr marL="4572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914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ar-LB" dirty="0"/>
              <a:t>الفرص المتاحة عند استخدام استبيان عبر الإنترنت</a:t>
            </a:r>
            <a:endParaRPr lang="en-US" dirty="0"/>
          </a:p>
          <a:p>
            <a:pPr algn="r"/>
            <a:r>
              <a:rPr lang="ar-LB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069848" y="1989056"/>
            <a:ext cx="10309115" cy="3677133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tx1"/>
              </a:buClr>
            </a:pPr>
            <a:endParaRPr lang="ar-LB" dirty="0"/>
          </a:p>
          <a:p>
            <a:pPr marL="457200" indent="-457200">
              <a:lnSpc>
                <a:spcPct val="16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ar-LB" dirty="0">
                <a:solidFill>
                  <a:schemeClr val="accent1">
                    <a:lumMod val="75000"/>
                  </a:schemeClr>
                </a:solidFill>
              </a:rPr>
              <a:t>التعاون: </a:t>
            </a:r>
            <a:r>
              <a:rPr lang="ar-LB" dirty="0"/>
              <a:t>الإستبيان عبر الإنترنت يسمح لعدة مستخدمين العمل على نفس الملف في الوقت ذاته</a:t>
            </a:r>
          </a:p>
          <a:p>
            <a:pPr marL="457200" indent="-457200">
              <a:lnSpc>
                <a:spcPct val="16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ar-LB" dirty="0">
                <a:solidFill>
                  <a:schemeClr val="accent1">
                    <a:lumMod val="75000"/>
                  </a:schemeClr>
                </a:solidFill>
              </a:rPr>
              <a:t>الحفظ التلقائي: </a:t>
            </a:r>
            <a:r>
              <a:rPr lang="ar-LB" dirty="0"/>
              <a:t>عند استعمال الإستبيان عبر الإنترنت</a:t>
            </a:r>
            <a:r>
              <a:rPr lang="en-US" dirty="0"/>
              <a:t>، </a:t>
            </a:r>
            <a:r>
              <a:rPr lang="ar-LB" dirty="0"/>
              <a:t>لا داعي للقلق بالنسبة لخسارة البيانات أو الملفات، لأن يتم حفظ كل شيء بشكل تلقائي</a:t>
            </a:r>
          </a:p>
          <a:p>
            <a:pPr marL="457200" indent="-457200">
              <a:lnSpc>
                <a:spcPct val="16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ar-LB" dirty="0">
                <a:solidFill>
                  <a:schemeClr val="accent1">
                    <a:lumMod val="75000"/>
                  </a:schemeClr>
                </a:solidFill>
              </a:rPr>
              <a:t>التتبع في الوقت الحقيقي</a:t>
            </a:r>
            <a:r>
              <a:rPr lang="ar-LB" dirty="0"/>
              <a:t>: الإستبيان عبر الإنترنت سوف يسمح لل</a:t>
            </a:r>
            <a:r>
              <a:rPr lang="en-US" dirty="0"/>
              <a:t>ESCWA</a:t>
            </a:r>
            <a:r>
              <a:rPr lang="ar-LB" dirty="0"/>
              <a:t> بمواكبة سير وتقدم الدول في تعبئة الاستبيان بشكل مباشر، وتقديم الملاحظات والنصائح على أساسه</a:t>
            </a:r>
          </a:p>
          <a:p>
            <a:pPr marL="4572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905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ar-LB" dirty="0"/>
              <a:t>تحديات استخدام استبيان عبر الإنترنت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ar-LB" dirty="0">
                <a:solidFill>
                  <a:schemeClr val="accent1">
                    <a:lumMod val="75000"/>
                  </a:schemeClr>
                </a:solidFill>
              </a:rPr>
              <a:t>الحاجة إلى الإتصال بالإنترنت بشكل مستمر: </a:t>
            </a:r>
            <a:r>
              <a:rPr lang="ar-LB" dirty="0"/>
              <a:t>في حال انقطاع الإتصال بالإنترنت، لا يمكن حفظ التغييرات التي قام بإجرائها المستخدم  إلا عند عودة الإتصال.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506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2FA63-6BC7-1D4B-AF79-A5423820F0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91440" fontAlgn="b"/>
            <a:r>
              <a:rPr lang="ar-LB" sz="9600" b="1" i="0" u="none" strike="noStrike" baseline="0" dirty="0">
                <a:effectLst/>
                <a:latin typeface="+mj-lt"/>
              </a:rPr>
              <a:t>شكراً</a:t>
            </a:r>
          </a:p>
        </p:txBody>
      </p:sp>
    </p:spTree>
    <p:extLst>
      <p:ext uri="{BB962C8B-B14F-4D97-AF65-F5344CB8AC3E}">
        <p14:creationId xmlns:p14="http://schemas.microsoft.com/office/powerpoint/2010/main" val="380849963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avonVTI">
  <a:themeElements>
    <a:clrScheme name="ESCWA">
      <a:dk1>
        <a:srgbClr val="000000"/>
      </a:dk1>
      <a:lt1>
        <a:srgbClr val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Savon">
      <a:majorFont>
        <a:latin typeface="Speak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elawik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TAG 2020-Nathan-DK.potx" id="{079E48E9-F2BC-4F8A-B179-D3094DFA5A56}" vid="{7295DDF4-22C9-46AD-9708-C98997BBD4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bba54c0-43dc-4e54-99dd-0b2f78f377c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01C2AEF04FE1449CBAFC71A756CBB2" ma:contentTypeVersion="12" ma:contentTypeDescription="Create a new document." ma:contentTypeScope="" ma:versionID="3671ab01aefec80c51d5cd4934390f91">
  <xsd:schema xmlns:xsd="http://www.w3.org/2001/XMLSchema" xmlns:xs="http://www.w3.org/2001/XMLSchema" xmlns:p="http://schemas.microsoft.com/office/2006/metadata/properties" xmlns:ns3="1bba54c0-43dc-4e54-99dd-0b2f78f377cd" xmlns:ns4="1fdda88a-0a05-4ab6-98bb-bc842013351f" targetNamespace="http://schemas.microsoft.com/office/2006/metadata/properties" ma:root="true" ma:fieldsID="0243f45e0c59be3411c3dae60932cdb8" ns3:_="" ns4:_="">
    <xsd:import namespace="1bba54c0-43dc-4e54-99dd-0b2f78f377cd"/>
    <xsd:import namespace="1fdda88a-0a05-4ab6-98bb-bc842013351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ba54c0-43dc-4e54-99dd-0b2f78f377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da88a-0a05-4ab6-98bb-bc842013351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149E03-AA41-4C18-AD6B-498921C950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16F84B-B5EA-4EDE-8A1D-F84AE2679394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1fdda88a-0a05-4ab6-98bb-bc842013351f"/>
    <ds:schemaRef ds:uri="http://purl.org/dc/elements/1.1/"/>
    <ds:schemaRef ds:uri="1bba54c0-43dc-4e54-99dd-0b2f78f377cd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C8427B3-E516-4686-9A09-F81206F751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ba54c0-43dc-4e54-99dd-0b2f78f377cd"/>
    <ds:schemaRef ds:uri="1fdda88a-0a05-4ab6-98bb-bc84201335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6153</TotalTime>
  <Words>170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Garamond</vt:lpstr>
      <vt:lpstr>Selawik Light</vt:lpstr>
      <vt:lpstr>Speak Pro</vt:lpstr>
      <vt:lpstr>Wingdings</vt:lpstr>
      <vt:lpstr>Office Theme</vt:lpstr>
      <vt:lpstr>SavonVTI</vt:lpstr>
      <vt:lpstr>الجلسة السابعة: اســتـبـيـان "المجتمع العربي: مجموعة الاحصاءات والمؤشرات الاجتماعية“ العدد السابع عشر </vt:lpstr>
      <vt:lpstr>PowerPoint Presentation</vt:lpstr>
      <vt:lpstr>PowerPoint Presentation</vt:lpstr>
      <vt:lpstr>PowerPoint Presentation</vt:lpstr>
      <vt:lpstr>PowerPoint Presentation</vt:lpstr>
      <vt:lpstr>شكراً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of Data Availability by Thematic Area</dc:title>
  <dc:creator>Nathan Reece</dc:creator>
  <cp:lastModifiedBy>Dina Karanouh</cp:lastModifiedBy>
  <cp:revision>343</cp:revision>
  <cp:lastPrinted>2023-02-28T13:00:43Z</cp:lastPrinted>
  <dcterms:created xsi:type="dcterms:W3CDTF">2020-07-08T10:49:43Z</dcterms:created>
  <dcterms:modified xsi:type="dcterms:W3CDTF">2023-03-06T12:38:39Z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0x010100B401C2AEF04FE1449CBAFC71A756CBB2</vt:lpwstr>
  </property>
</Properties>
</file>