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4"/>
  </p:notesMasterIdLst>
  <p:sldIdLst>
    <p:sldId id="866" r:id="rId3"/>
    <p:sldId id="804" r:id="rId4"/>
    <p:sldId id="259" r:id="rId5"/>
    <p:sldId id="868" r:id="rId6"/>
    <p:sldId id="878" r:id="rId7"/>
    <p:sldId id="867" r:id="rId8"/>
    <p:sldId id="798" r:id="rId9"/>
    <p:sldId id="875" r:id="rId10"/>
    <p:sldId id="257" r:id="rId11"/>
    <p:sldId id="258" r:id="rId12"/>
    <p:sldId id="8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F96405-22DC-41FE-A474-920F5BBF0EE5}" v="1" dt="2023-06-19T13:12:11.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567" autoAdjust="0"/>
  </p:normalViewPr>
  <p:slideViewPr>
    <p:cSldViewPr snapToGrid="0">
      <p:cViewPr varScale="1">
        <p:scale>
          <a:sx n="55" d="100"/>
          <a:sy n="55" d="100"/>
        </p:scale>
        <p:origin x="10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a EL BABA" userId="61a40991-b8cf-47f7-b2ea-e43af6cd7256" providerId="ADAL" clId="{C7F96405-22DC-41FE-A474-920F5BBF0EE5}"/>
    <pc:docChg chg="custSel delSld modSld">
      <pc:chgData name="Jana EL BABA" userId="61a40991-b8cf-47f7-b2ea-e43af6cd7256" providerId="ADAL" clId="{C7F96405-22DC-41FE-A474-920F5BBF0EE5}" dt="2023-06-19T13:13:33.640" v="101" actId="113"/>
      <pc:docMkLst>
        <pc:docMk/>
      </pc:docMkLst>
      <pc:sldChg chg="del">
        <pc:chgData name="Jana EL BABA" userId="61a40991-b8cf-47f7-b2ea-e43af6cd7256" providerId="ADAL" clId="{C7F96405-22DC-41FE-A474-920F5BBF0EE5}" dt="2023-06-19T09:48:33.693" v="0" actId="47"/>
        <pc:sldMkLst>
          <pc:docMk/>
          <pc:sldMk cId="3868659641" sldId="292"/>
        </pc:sldMkLst>
      </pc:sldChg>
      <pc:sldChg chg="modSp mod">
        <pc:chgData name="Jana EL BABA" userId="61a40991-b8cf-47f7-b2ea-e43af6cd7256" providerId="ADAL" clId="{C7F96405-22DC-41FE-A474-920F5BBF0EE5}" dt="2023-06-19T13:13:33.640" v="101" actId="113"/>
        <pc:sldMkLst>
          <pc:docMk/>
          <pc:sldMk cId="4186111152" sldId="876"/>
        </pc:sldMkLst>
        <pc:spChg chg="mod">
          <ac:chgData name="Jana EL BABA" userId="61a40991-b8cf-47f7-b2ea-e43af6cd7256" providerId="ADAL" clId="{C7F96405-22DC-41FE-A474-920F5BBF0EE5}" dt="2023-06-19T13:13:33.640" v="101" actId="113"/>
          <ac:spMkLst>
            <pc:docMk/>
            <pc:sldMk cId="4186111152" sldId="876"/>
            <ac:spMk id="3" creationId="{C2E1658C-81D3-4ED7-B7D9-6AC75EC3A87C}"/>
          </ac:spMkLst>
        </pc:sp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5.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5.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F8E1E30-8534-4598-8C31-C664B09909F0}"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0959B8F5-89ED-4C05-9EF1-4232D8CBBF28}">
      <dgm:prSet phldrT="[Text]" custT="1"/>
      <dgm:spPr/>
      <dgm:t>
        <a:bodyPr lIns="0" tIns="0" rIns="0" bIns="0"/>
        <a:lstStyle/>
        <a:p>
          <a:pPr rtl="1">
            <a:lnSpc>
              <a:spcPct val="100000"/>
            </a:lnSpc>
            <a:spcAft>
              <a:spcPts val="0"/>
            </a:spcAft>
          </a:pPr>
          <a:r>
            <a:rPr lang="ar-LB" sz="4800" dirty="0">
              <a:latin typeface="Calibri" panose="020F0502020204030204" pitchFamily="34" charset="0"/>
              <a:cs typeface="Calibri" panose="020F0502020204030204" pitchFamily="34" charset="0"/>
            </a:rPr>
            <a:t>وطني</a:t>
          </a:r>
          <a:endParaRPr lang="ar-LB" sz="2300" dirty="0">
            <a:latin typeface="Calibri" panose="020F0502020204030204" pitchFamily="34" charset="0"/>
            <a:cs typeface="Calibri" panose="020F0502020204030204" pitchFamily="34" charset="0"/>
          </a:endParaRPr>
        </a:p>
      </dgm:t>
    </dgm:pt>
    <dgm:pt modelId="{A7248DDB-FE02-4B7C-8B7C-AA71E11B818A}" type="parTrans" cxnId="{0E662011-044B-446C-9C30-795D3F938756}">
      <dgm:prSet/>
      <dgm:spPr/>
      <dgm:t>
        <a:bodyPr/>
        <a:lstStyle/>
        <a:p>
          <a:pPr rtl="1"/>
          <a:endParaRPr lang="en-US"/>
        </a:p>
      </dgm:t>
    </dgm:pt>
    <dgm:pt modelId="{0FC76917-830D-462D-9205-9F60C8906A1E}" type="sibTrans" cxnId="{0E662011-044B-446C-9C30-795D3F938756}">
      <dgm:prSet/>
      <dgm:spPr/>
      <dgm:t>
        <a:bodyPr/>
        <a:lstStyle/>
        <a:p>
          <a:pPr rtl="1"/>
          <a:endParaRPr lang="en-US"/>
        </a:p>
      </dgm:t>
    </dgm:pt>
    <dgm:pt modelId="{63C0E0BA-2ACD-4C01-BE60-9D501B0FBA9F}">
      <dgm:prSet phldrT="[Text]"/>
      <dgm:spPr/>
      <dgm:t>
        <a:bodyPr/>
        <a:lstStyle/>
        <a:p>
          <a:pPr rtl="1"/>
          <a:r>
            <a:rPr lang="ar-LB" dirty="0">
              <a:latin typeface="Calibri" panose="020F0502020204030204" pitchFamily="34" charset="0"/>
              <a:cs typeface="Calibri" panose="020F0502020204030204" pitchFamily="34" charset="0"/>
            </a:rPr>
            <a:t>إقليمي</a:t>
          </a:r>
          <a:endParaRPr lang="en-US" dirty="0">
            <a:latin typeface="Calibri" panose="020F0502020204030204" pitchFamily="34" charset="0"/>
            <a:cs typeface="Calibri" panose="020F0502020204030204" pitchFamily="34" charset="0"/>
          </a:endParaRPr>
        </a:p>
      </dgm:t>
    </dgm:pt>
    <dgm:pt modelId="{D5D6E8FC-377E-4B8D-B7CF-D34717ACF7C9}" type="parTrans" cxnId="{8067C614-2568-4A05-BFE9-20218C35816B}">
      <dgm:prSet/>
      <dgm:spPr/>
      <dgm:t>
        <a:bodyPr/>
        <a:lstStyle/>
        <a:p>
          <a:pPr rtl="1"/>
          <a:endParaRPr lang="en-US"/>
        </a:p>
      </dgm:t>
    </dgm:pt>
    <dgm:pt modelId="{DCE954AB-440E-4E53-96D4-ED40A5CCBF5F}" type="sibTrans" cxnId="{8067C614-2568-4A05-BFE9-20218C35816B}">
      <dgm:prSet/>
      <dgm:spPr/>
      <dgm:t>
        <a:bodyPr/>
        <a:lstStyle/>
        <a:p>
          <a:pPr rtl="1"/>
          <a:endParaRPr lang="en-US"/>
        </a:p>
      </dgm:t>
    </dgm:pt>
    <dgm:pt modelId="{48ECDBA1-5ECF-47D3-8430-B681D9D14B0F}">
      <dgm:prSet phldrT="[Text]"/>
      <dgm:spPr/>
      <dgm:t>
        <a:bodyPr/>
        <a:lstStyle/>
        <a:p>
          <a:pPr rtl="1"/>
          <a:r>
            <a:rPr lang="ar-LB" dirty="0">
              <a:latin typeface="Calibri" panose="020F0502020204030204" pitchFamily="34" charset="0"/>
              <a:cs typeface="Calibri" panose="020F0502020204030204" pitchFamily="34" charset="0"/>
            </a:rPr>
            <a:t>دولي</a:t>
          </a:r>
          <a:endParaRPr lang="en-US" dirty="0">
            <a:latin typeface="Calibri" panose="020F0502020204030204" pitchFamily="34" charset="0"/>
            <a:cs typeface="Calibri" panose="020F0502020204030204" pitchFamily="34" charset="0"/>
          </a:endParaRPr>
        </a:p>
      </dgm:t>
    </dgm:pt>
    <dgm:pt modelId="{50209410-EBEC-4A2A-B2AE-9D584AE28AD0}" type="parTrans" cxnId="{B59622C7-2B02-4660-AAFC-339951B9C2D1}">
      <dgm:prSet/>
      <dgm:spPr/>
      <dgm:t>
        <a:bodyPr/>
        <a:lstStyle/>
        <a:p>
          <a:pPr rtl="1"/>
          <a:endParaRPr lang="en-US"/>
        </a:p>
      </dgm:t>
    </dgm:pt>
    <dgm:pt modelId="{3EB4D0B2-0844-4F8C-B90C-9B23F10D798D}" type="sibTrans" cxnId="{B59622C7-2B02-4660-AAFC-339951B9C2D1}">
      <dgm:prSet/>
      <dgm:spPr/>
      <dgm:t>
        <a:bodyPr/>
        <a:lstStyle/>
        <a:p>
          <a:pPr rtl="1"/>
          <a:endParaRPr lang="en-US"/>
        </a:p>
      </dgm:t>
    </dgm:pt>
    <dgm:pt modelId="{ECD00A04-6B88-4AE7-87F0-A1E2E9061387}" type="pres">
      <dgm:prSet presAssocID="{3F8E1E30-8534-4598-8C31-C664B09909F0}" presName="compositeShape" presStyleCnt="0">
        <dgm:presLayoutVars>
          <dgm:chMax val="7"/>
          <dgm:dir/>
          <dgm:resizeHandles val="exact"/>
        </dgm:presLayoutVars>
      </dgm:prSet>
      <dgm:spPr/>
      <dgm:t>
        <a:bodyPr/>
        <a:lstStyle/>
        <a:p>
          <a:endParaRPr lang="en-US"/>
        </a:p>
      </dgm:t>
    </dgm:pt>
    <dgm:pt modelId="{63EEFE2F-C94A-46DB-89DE-52BEEF76D673}" type="pres">
      <dgm:prSet presAssocID="{3F8E1E30-8534-4598-8C31-C664B09909F0}" presName="wedge1" presStyleLbl="node1" presStyleIdx="0" presStyleCnt="3"/>
      <dgm:spPr/>
      <dgm:t>
        <a:bodyPr/>
        <a:lstStyle/>
        <a:p>
          <a:endParaRPr lang="en-US"/>
        </a:p>
      </dgm:t>
    </dgm:pt>
    <dgm:pt modelId="{E88A67AC-4E13-4888-B1EE-C946EE86AC1D}" type="pres">
      <dgm:prSet presAssocID="{3F8E1E30-8534-4598-8C31-C664B09909F0}" presName="dummy1a" presStyleCnt="0"/>
      <dgm:spPr/>
    </dgm:pt>
    <dgm:pt modelId="{81459FCF-CE2B-4FA5-86FB-DCD49324898F}" type="pres">
      <dgm:prSet presAssocID="{3F8E1E30-8534-4598-8C31-C664B09909F0}" presName="dummy1b" presStyleCnt="0"/>
      <dgm:spPr/>
    </dgm:pt>
    <dgm:pt modelId="{58B4CB96-7478-467C-843F-EDA41A46A06E}" type="pres">
      <dgm:prSet presAssocID="{3F8E1E30-8534-4598-8C31-C664B09909F0}" presName="wedge1Tx" presStyleLbl="node1" presStyleIdx="0" presStyleCnt="3">
        <dgm:presLayoutVars>
          <dgm:chMax val="0"/>
          <dgm:chPref val="0"/>
          <dgm:bulletEnabled val="1"/>
        </dgm:presLayoutVars>
      </dgm:prSet>
      <dgm:spPr/>
      <dgm:t>
        <a:bodyPr/>
        <a:lstStyle/>
        <a:p>
          <a:endParaRPr lang="en-US"/>
        </a:p>
      </dgm:t>
    </dgm:pt>
    <dgm:pt modelId="{DC0AA677-22A9-4A30-ABA7-19E894BAF519}" type="pres">
      <dgm:prSet presAssocID="{3F8E1E30-8534-4598-8C31-C664B09909F0}" presName="wedge2" presStyleLbl="node1" presStyleIdx="1" presStyleCnt="3"/>
      <dgm:spPr/>
      <dgm:t>
        <a:bodyPr/>
        <a:lstStyle/>
        <a:p>
          <a:endParaRPr lang="en-US"/>
        </a:p>
      </dgm:t>
    </dgm:pt>
    <dgm:pt modelId="{4B241CEA-64D7-4170-99D7-06CF0720A26B}" type="pres">
      <dgm:prSet presAssocID="{3F8E1E30-8534-4598-8C31-C664B09909F0}" presName="dummy2a" presStyleCnt="0"/>
      <dgm:spPr/>
    </dgm:pt>
    <dgm:pt modelId="{C52535BE-7045-4FC3-90AD-51D5A562CB4F}" type="pres">
      <dgm:prSet presAssocID="{3F8E1E30-8534-4598-8C31-C664B09909F0}" presName="dummy2b" presStyleCnt="0"/>
      <dgm:spPr/>
    </dgm:pt>
    <dgm:pt modelId="{46CBAE04-174D-4F9E-AC34-C9488A28C47A}" type="pres">
      <dgm:prSet presAssocID="{3F8E1E30-8534-4598-8C31-C664B09909F0}" presName="wedge2Tx" presStyleLbl="node1" presStyleIdx="1" presStyleCnt="3">
        <dgm:presLayoutVars>
          <dgm:chMax val="0"/>
          <dgm:chPref val="0"/>
          <dgm:bulletEnabled val="1"/>
        </dgm:presLayoutVars>
      </dgm:prSet>
      <dgm:spPr/>
      <dgm:t>
        <a:bodyPr/>
        <a:lstStyle/>
        <a:p>
          <a:endParaRPr lang="en-US"/>
        </a:p>
      </dgm:t>
    </dgm:pt>
    <dgm:pt modelId="{0075FA13-88EC-4245-BBF3-0392FDD9D471}" type="pres">
      <dgm:prSet presAssocID="{3F8E1E30-8534-4598-8C31-C664B09909F0}" presName="wedge3" presStyleLbl="node1" presStyleIdx="2" presStyleCnt="3"/>
      <dgm:spPr/>
      <dgm:t>
        <a:bodyPr/>
        <a:lstStyle/>
        <a:p>
          <a:endParaRPr lang="en-US"/>
        </a:p>
      </dgm:t>
    </dgm:pt>
    <dgm:pt modelId="{E0153B4A-DC9B-4F59-B5F6-0199B2B0A2B8}" type="pres">
      <dgm:prSet presAssocID="{3F8E1E30-8534-4598-8C31-C664B09909F0}" presName="dummy3a" presStyleCnt="0"/>
      <dgm:spPr/>
    </dgm:pt>
    <dgm:pt modelId="{079CDC3A-9DB9-4D94-82D6-EA5B111A2E9B}" type="pres">
      <dgm:prSet presAssocID="{3F8E1E30-8534-4598-8C31-C664B09909F0}" presName="dummy3b" presStyleCnt="0"/>
      <dgm:spPr/>
    </dgm:pt>
    <dgm:pt modelId="{9B11BBDF-E5FD-4889-9713-DCBDD4204933}" type="pres">
      <dgm:prSet presAssocID="{3F8E1E30-8534-4598-8C31-C664B09909F0}" presName="wedge3Tx" presStyleLbl="node1" presStyleIdx="2" presStyleCnt="3">
        <dgm:presLayoutVars>
          <dgm:chMax val="0"/>
          <dgm:chPref val="0"/>
          <dgm:bulletEnabled val="1"/>
        </dgm:presLayoutVars>
      </dgm:prSet>
      <dgm:spPr/>
      <dgm:t>
        <a:bodyPr/>
        <a:lstStyle/>
        <a:p>
          <a:endParaRPr lang="en-US"/>
        </a:p>
      </dgm:t>
    </dgm:pt>
    <dgm:pt modelId="{B886E983-FCBE-4E60-A263-052D94388DF5}" type="pres">
      <dgm:prSet presAssocID="{0FC76917-830D-462D-9205-9F60C8906A1E}" presName="arrowWedge1" presStyleLbl="fgSibTrans2D1" presStyleIdx="0" presStyleCnt="3"/>
      <dgm:spPr/>
    </dgm:pt>
    <dgm:pt modelId="{2461507F-175B-4709-A6C6-8CC57B70C660}" type="pres">
      <dgm:prSet presAssocID="{DCE954AB-440E-4E53-96D4-ED40A5CCBF5F}" presName="arrowWedge2" presStyleLbl="fgSibTrans2D1" presStyleIdx="1" presStyleCnt="3"/>
      <dgm:spPr/>
    </dgm:pt>
    <dgm:pt modelId="{E23549B8-2398-4066-96CB-DE3375FEA20D}" type="pres">
      <dgm:prSet presAssocID="{3EB4D0B2-0844-4F8C-B90C-9B23F10D798D}" presName="arrowWedge3" presStyleLbl="fgSibTrans2D1" presStyleIdx="2" presStyleCnt="3"/>
      <dgm:spPr/>
    </dgm:pt>
  </dgm:ptLst>
  <dgm:cxnLst>
    <dgm:cxn modelId="{B59622C7-2B02-4660-AAFC-339951B9C2D1}" srcId="{3F8E1E30-8534-4598-8C31-C664B09909F0}" destId="{48ECDBA1-5ECF-47D3-8430-B681D9D14B0F}" srcOrd="2" destOrd="0" parTransId="{50209410-EBEC-4A2A-B2AE-9D584AE28AD0}" sibTransId="{3EB4D0B2-0844-4F8C-B90C-9B23F10D798D}"/>
    <dgm:cxn modelId="{53891909-A65B-4EB4-B35F-EA2576B95016}" type="presOf" srcId="{3F8E1E30-8534-4598-8C31-C664B09909F0}" destId="{ECD00A04-6B88-4AE7-87F0-A1E2E9061387}" srcOrd="0" destOrd="0" presId="urn:microsoft.com/office/officeart/2005/8/layout/cycle8"/>
    <dgm:cxn modelId="{82C8DB02-1627-44EC-BCCD-4C7FFDB15FA2}" type="presOf" srcId="{63C0E0BA-2ACD-4C01-BE60-9D501B0FBA9F}" destId="{DC0AA677-22A9-4A30-ABA7-19E894BAF519}" srcOrd="0" destOrd="0" presId="urn:microsoft.com/office/officeart/2005/8/layout/cycle8"/>
    <dgm:cxn modelId="{6A64CE6C-FF8F-4CB1-985F-C1EFDB01AD48}" type="presOf" srcId="{48ECDBA1-5ECF-47D3-8430-B681D9D14B0F}" destId="{0075FA13-88EC-4245-BBF3-0392FDD9D471}" srcOrd="0" destOrd="0" presId="urn:microsoft.com/office/officeart/2005/8/layout/cycle8"/>
    <dgm:cxn modelId="{8067C614-2568-4A05-BFE9-20218C35816B}" srcId="{3F8E1E30-8534-4598-8C31-C664B09909F0}" destId="{63C0E0BA-2ACD-4C01-BE60-9D501B0FBA9F}" srcOrd="1" destOrd="0" parTransId="{D5D6E8FC-377E-4B8D-B7CF-D34717ACF7C9}" sibTransId="{DCE954AB-440E-4E53-96D4-ED40A5CCBF5F}"/>
    <dgm:cxn modelId="{22B3995F-C444-423E-90C9-524E5CBD2841}" type="presOf" srcId="{48ECDBA1-5ECF-47D3-8430-B681D9D14B0F}" destId="{9B11BBDF-E5FD-4889-9713-DCBDD4204933}" srcOrd="1" destOrd="0" presId="urn:microsoft.com/office/officeart/2005/8/layout/cycle8"/>
    <dgm:cxn modelId="{0E662011-044B-446C-9C30-795D3F938756}" srcId="{3F8E1E30-8534-4598-8C31-C664B09909F0}" destId="{0959B8F5-89ED-4C05-9EF1-4232D8CBBF28}" srcOrd="0" destOrd="0" parTransId="{A7248DDB-FE02-4B7C-8B7C-AA71E11B818A}" sibTransId="{0FC76917-830D-462D-9205-9F60C8906A1E}"/>
    <dgm:cxn modelId="{7162FAD5-BE13-40FE-9F68-2EC10AC2953A}" type="presOf" srcId="{63C0E0BA-2ACD-4C01-BE60-9D501B0FBA9F}" destId="{46CBAE04-174D-4F9E-AC34-C9488A28C47A}" srcOrd="1" destOrd="0" presId="urn:microsoft.com/office/officeart/2005/8/layout/cycle8"/>
    <dgm:cxn modelId="{F86B94C8-CC82-404D-A956-1EAAA14F9423}" type="presOf" srcId="{0959B8F5-89ED-4C05-9EF1-4232D8CBBF28}" destId="{58B4CB96-7478-467C-843F-EDA41A46A06E}" srcOrd="1" destOrd="0" presId="urn:microsoft.com/office/officeart/2005/8/layout/cycle8"/>
    <dgm:cxn modelId="{D2967367-EECA-4117-80F9-E506469BF62C}" type="presOf" srcId="{0959B8F5-89ED-4C05-9EF1-4232D8CBBF28}" destId="{63EEFE2F-C94A-46DB-89DE-52BEEF76D673}" srcOrd="0" destOrd="0" presId="urn:microsoft.com/office/officeart/2005/8/layout/cycle8"/>
    <dgm:cxn modelId="{22C9DF50-B6FF-4FEF-A489-93DBF65CD9AB}" type="presParOf" srcId="{ECD00A04-6B88-4AE7-87F0-A1E2E9061387}" destId="{63EEFE2F-C94A-46DB-89DE-52BEEF76D673}" srcOrd="0" destOrd="0" presId="urn:microsoft.com/office/officeart/2005/8/layout/cycle8"/>
    <dgm:cxn modelId="{0648B8EE-BCED-4AF2-A8D3-4D1462AD99BC}" type="presParOf" srcId="{ECD00A04-6B88-4AE7-87F0-A1E2E9061387}" destId="{E88A67AC-4E13-4888-B1EE-C946EE86AC1D}" srcOrd="1" destOrd="0" presId="urn:microsoft.com/office/officeart/2005/8/layout/cycle8"/>
    <dgm:cxn modelId="{A96EFAE8-ADEF-4BD2-94F8-73E56DB22B8B}" type="presParOf" srcId="{ECD00A04-6B88-4AE7-87F0-A1E2E9061387}" destId="{81459FCF-CE2B-4FA5-86FB-DCD49324898F}" srcOrd="2" destOrd="0" presId="urn:microsoft.com/office/officeart/2005/8/layout/cycle8"/>
    <dgm:cxn modelId="{98EDDA19-878E-4B91-9B17-E0938448A659}" type="presParOf" srcId="{ECD00A04-6B88-4AE7-87F0-A1E2E9061387}" destId="{58B4CB96-7478-467C-843F-EDA41A46A06E}" srcOrd="3" destOrd="0" presId="urn:microsoft.com/office/officeart/2005/8/layout/cycle8"/>
    <dgm:cxn modelId="{7B024FF8-E932-4707-AAA8-96DEC6390B38}" type="presParOf" srcId="{ECD00A04-6B88-4AE7-87F0-A1E2E9061387}" destId="{DC0AA677-22A9-4A30-ABA7-19E894BAF519}" srcOrd="4" destOrd="0" presId="urn:microsoft.com/office/officeart/2005/8/layout/cycle8"/>
    <dgm:cxn modelId="{910777DF-C50D-4ED2-9435-7A02921C9C1E}" type="presParOf" srcId="{ECD00A04-6B88-4AE7-87F0-A1E2E9061387}" destId="{4B241CEA-64D7-4170-99D7-06CF0720A26B}" srcOrd="5" destOrd="0" presId="urn:microsoft.com/office/officeart/2005/8/layout/cycle8"/>
    <dgm:cxn modelId="{A329A94A-50B4-402E-BEA2-5E5D76074DFA}" type="presParOf" srcId="{ECD00A04-6B88-4AE7-87F0-A1E2E9061387}" destId="{C52535BE-7045-4FC3-90AD-51D5A562CB4F}" srcOrd="6" destOrd="0" presId="urn:microsoft.com/office/officeart/2005/8/layout/cycle8"/>
    <dgm:cxn modelId="{1A4264BC-2EDD-498C-83BA-51AAF012303D}" type="presParOf" srcId="{ECD00A04-6B88-4AE7-87F0-A1E2E9061387}" destId="{46CBAE04-174D-4F9E-AC34-C9488A28C47A}" srcOrd="7" destOrd="0" presId="urn:microsoft.com/office/officeart/2005/8/layout/cycle8"/>
    <dgm:cxn modelId="{4BD98484-48C8-40EE-AF22-CA996AA9326E}" type="presParOf" srcId="{ECD00A04-6B88-4AE7-87F0-A1E2E9061387}" destId="{0075FA13-88EC-4245-BBF3-0392FDD9D471}" srcOrd="8" destOrd="0" presId="urn:microsoft.com/office/officeart/2005/8/layout/cycle8"/>
    <dgm:cxn modelId="{8596B64E-2A9F-48A7-B4E6-E5EDC527E20E}" type="presParOf" srcId="{ECD00A04-6B88-4AE7-87F0-A1E2E9061387}" destId="{E0153B4A-DC9B-4F59-B5F6-0199B2B0A2B8}" srcOrd="9" destOrd="0" presId="urn:microsoft.com/office/officeart/2005/8/layout/cycle8"/>
    <dgm:cxn modelId="{25ADE792-0076-4894-B80A-C03064540516}" type="presParOf" srcId="{ECD00A04-6B88-4AE7-87F0-A1E2E9061387}" destId="{079CDC3A-9DB9-4D94-82D6-EA5B111A2E9B}" srcOrd="10" destOrd="0" presId="urn:microsoft.com/office/officeart/2005/8/layout/cycle8"/>
    <dgm:cxn modelId="{8469AD6A-34E8-448B-9A60-39F52348CAB0}" type="presParOf" srcId="{ECD00A04-6B88-4AE7-87F0-A1E2E9061387}" destId="{9B11BBDF-E5FD-4889-9713-DCBDD4204933}" srcOrd="11" destOrd="0" presId="urn:microsoft.com/office/officeart/2005/8/layout/cycle8"/>
    <dgm:cxn modelId="{1A0766B2-78BA-445B-881B-679E68905793}" type="presParOf" srcId="{ECD00A04-6B88-4AE7-87F0-A1E2E9061387}" destId="{B886E983-FCBE-4E60-A263-052D94388DF5}" srcOrd="12" destOrd="0" presId="urn:microsoft.com/office/officeart/2005/8/layout/cycle8"/>
    <dgm:cxn modelId="{6DCA2A96-FC8B-4447-8E79-79B2AFF1C022}" type="presParOf" srcId="{ECD00A04-6B88-4AE7-87F0-A1E2E9061387}" destId="{2461507F-175B-4709-A6C6-8CC57B70C660}" srcOrd="13" destOrd="0" presId="urn:microsoft.com/office/officeart/2005/8/layout/cycle8"/>
    <dgm:cxn modelId="{7BEFF0EF-5047-49A4-A170-0C3E33C133DF}" type="presParOf" srcId="{ECD00A04-6B88-4AE7-87F0-A1E2E9061387}" destId="{E23549B8-2398-4066-96CB-DE3375FEA20D}"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A11646-5A88-49F8-84E8-AFF22E3EA2D0}"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1FBB2A60-8C00-461A-BA08-DB78F826B466}">
      <dgm:prSet custT="1"/>
      <dgm:spPr/>
      <dgm:t>
        <a:bodyPr/>
        <a:lstStyle/>
        <a:p>
          <a:pPr rtl="1"/>
          <a:r>
            <a:rPr lang="ar-EG" sz="2400" baseline="0" dirty="0">
              <a:cs typeface="Calibri" panose="020F0502020204030204" pitchFamily="34" charset="0"/>
            </a:rPr>
            <a:t>تحقّق غرضين</a:t>
          </a:r>
          <a:endParaRPr lang="en-US" sz="2400" baseline="0" dirty="0">
            <a:cs typeface="Calibri" panose="020F0502020204030204" pitchFamily="34" charset="0"/>
          </a:endParaRPr>
        </a:p>
      </dgm:t>
    </dgm:pt>
    <dgm:pt modelId="{BA636CD6-B7B9-448D-9D90-1FBED58E32D2}" type="parTrans" cxnId="{6BCED91E-7DF9-40FA-B148-9ACC6CB5C196}">
      <dgm:prSet/>
      <dgm:spPr/>
      <dgm:t>
        <a:bodyPr/>
        <a:lstStyle/>
        <a:p>
          <a:pPr rtl="1"/>
          <a:endParaRPr lang="en-US" baseline="0">
            <a:cs typeface="Calibri" panose="020F0502020204030204" pitchFamily="34" charset="0"/>
          </a:endParaRPr>
        </a:p>
      </dgm:t>
    </dgm:pt>
    <dgm:pt modelId="{1E1865EF-4D83-4C8C-B2A9-80C80EECC0EA}" type="sibTrans" cxnId="{6BCED91E-7DF9-40FA-B148-9ACC6CB5C196}">
      <dgm:prSet/>
      <dgm:spPr/>
      <dgm:t>
        <a:bodyPr/>
        <a:lstStyle/>
        <a:p>
          <a:pPr rtl="1"/>
          <a:endParaRPr lang="en-US" baseline="0">
            <a:cs typeface="Calibri" panose="020F0502020204030204" pitchFamily="34" charset="0"/>
          </a:endParaRPr>
        </a:p>
      </dgm:t>
    </dgm:pt>
    <dgm:pt modelId="{E9688565-FFEB-4064-A31A-56E51E199DE6}">
      <dgm:prSet custT="1"/>
      <dgm:spPr/>
      <dgm:t>
        <a:bodyPr/>
        <a:lstStyle/>
        <a:p>
          <a:pPr rtl="1"/>
          <a:r>
            <a:rPr lang="ar-EG" sz="2400" b="1" baseline="0" dirty="0">
              <a:cs typeface="Calibri" panose="020F0502020204030204" pitchFamily="34" charset="0"/>
            </a:rPr>
            <a:t>غرض داخلي</a:t>
          </a:r>
          <a:r>
            <a:rPr lang="ar-EG" sz="2400" baseline="0" dirty="0">
              <a:cs typeface="Calibri" panose="020F0502020204030204" pitchFamily="34" charset="0"/>
            </a:rPr>
            <a:t>: رفع الوعي بالخطة؛ تعزيز الملكية الوطنية والتشاركية؛ تقييم الأداء التنموي؛ استخلاص الدروس وتوجيه السياسات لتعزيز التنفيذ</a:t>
          </a:r>
          <a:endParaRPr lang="en-US" sz="2400" baseline="0" dirty="0">
            <a:cs typeface="Calibri" panose="020F0502020204030204" pitchFamily="34" charset="0"/>
          </a:endParaRPr>
        </a:p>
      </dgm:t>
    </dgm:pt>
    <dgm:pt modelId="{968FDEC9-C5DA-48C5-9688-D1C260203565}" type="parTrans" cxnId="{42A9624F-BB07-47E2-8F16-F9B516B683CA}">
      <dgm:prSet/>
      <dgm:spPr/>
      <dgm:t>
        <a:bodyPr/>
        <a:lstStyle/>
        <a:p>
          <a:pPr rtl="1"/>
          <a:endParaRPr lang="en-US" baseline="0">
            <a:cs typeface="Calibri" panose="020F0502020204030204" pitchFamily="34" charset="0"/>
          </a:endParaRPr>
        </a:p>
      </dgm:t>
    </dgm:pt>
    <dgm:pt modelId="{03FE88BA-F29C-4E31-8DD2-3F60DB215BC0}" type="sibTrans" cxnId="{42A9624F-BB07-47E2-8F16-F9B516B683CA}">
      <dgm:prSet/>
      <dgm:spPr/>
      <dgm:t>
        <a:bodyPr/>
        <a:lstStyle/>
        <a:p>
          <a:pPr rtl="1"/>
          <a:endParaRPr lang="en-US" baseline="0">
            <a:cs typeface="Calibri" panose="020F0502020204030204" pitchFamily="34" charset="0"/>
          </a:endParaRPr>
        </a:p>
      </dgm:t>
    </dgm:pt>
    <dgm:pt modelId="{34EAEC06-2CFD-432F-9EE2-2BF242B545D8}">
      <dgm:prSet custT="1"/>
      <dgm:spPr/>
      <dgm:t>
        <a:bodyPr/>
        <a:lstStyle/>
        <a:p>
          <a:pPr rtl="1"/>
          <a:r>
            <a:rPr lang="ar-EG" sz="2400" b="1" baseline="0" dirty="0">
              <a:cs typeface="Calibri" panose="020F0502020204030204" pitchFamily="34" charset="0"/>
            </a:rPr>
            <a:t>غرض خارجي</a:t>
          </a:r>
          <a:r>
            <a:rPr lang="ar-EG" sz="2400" baseline="0" dirty="0">
              <a:cs typeface="Calibri" panose="020F0502020204030204" pitchFamily="34" charset="0"/>
            </a:rPr>
            <a:t>: مرآة تعكس التزام الدولة بالخطة؛ تبادل التجارب مع دول العالم؛ رسالة سياسية لحشد الشراكات العالمية</a:t>
          </a:r>
          <a:endParaRPr lang="en-US" sz="2400" baseline="0" dirty="0">
            <a:cs typeface="Calibri" panose="020F0502020204030204" pitchFamily="34" charset="0"/>
          </a:endParaRPr>
        </a:p>
      </dgm:t>
    </dgm:pt>
    <dgm:pt modelId="{F2946CCD-E9E4-45BE-B867-96D7C99B5FF4}" type="parTrans" cxnId="{5476B06E-F8FF-4A4D-854B-9B5BFA8796C8}">
      <dgm:prSet/>
      <dgm:spPr/>
      <dgm:t>
        <a:bodyPr/>
        <a:lstStyle/>
        <a:p>
          <a:pPr rtl="1"/>
          <a:endParaRPr lang="en-US" baseline="0">
            <a:cs typeface="Calibri" panose="020F0502020204030204" pitchFamily="34" charset="0"/>
          </a:endParaRPr>
        </a:p>
      </dgm:t>
    </dgm:pt>
    <dgm:pt modelId="{002D8A3F-B167-49F0-B961-CF78C101D7C3}" type="sibTrans" cxnId="{5476B06E-F8FF-4A4D-854B-9B5BFA8796C8}">
      <dgm:prSet/>
      <dgm:spPr/>
      <dgm:t>
        <a:bodyPr/>
        <a:lstStyle/>
        <a:p>
          <a:pPr rtl="1"/>
          <a:endParaRPr lang="en-US" baseline="0">
            <a:cs typeface="Calibri" panose="020F0502020204030204" pitchFamily="34" charset="0"/>
          </a:endParaRPr>
        </a:p>
      </dgm:t>
    </dgm:pt>
    <dgm:pt modelId="{5C418361-9CB7-4036-B39A-37D9E61720C0}">
      <dgm:prSet custT="1"/>
      <dgm:spPr/>
      <dgm:t>
        <a:bodyPr/>
        <a:lstStyle/>
        <a:p>
          <a:pPr rtl="1"/>
          <a:r>
            <a:rPr lang="ar-EG" sz="2400" baseline="0" dirty="0">
              <a:cs typeface="Calibri" panose="020F0502020204030204" pitchFamily="34" charset="0"/>
            </a:rPr>
            <a:t>تتوافق مع وتدعم مبادئ خطة 2030</a:t>
          </a:r>
          <a:endParaRPr lang="en-US" sz="2400" baseline="0" dirty="0">
            <a:cs typeface="Calibri" panose="020F0502020204030204" pitchFamily="34" charset="0"/>
          </a:endParaRPr>
        </a:p>
      </dgm:t>
    </dgm:pt>
    <dgm:pt modelId="{81AA6C6D-1509-4F79-AE04-C5CF22AF6230}" type="parTrans" cxnId="{7BCF9202-BE0B-491F-BF41-F88D641493BE}">
      <dgm:prSet/>
      <dgm:spPr/>
      <dgm:t>
        <a:bodyPr/>
        <a:lstStyle/>
        <a:p>
          <a:pPr rtl="1"/>
          <a:endParaRPr lang="en-US" baseline="0">
            <a:cs typeface="Calibri" panose="020F0502020204030204" pitchFamily="34" charset="0"/>
          </a:endParaRPr>
        </a:p>
      </dgm:t>
    </dgm:pt>
    <dgm:pt modelId="{A5AF2747-7B18-4E2B-A75C-036FA0D326A3}" type="sibTrans" cxnId="{7BCF9202-BE0B-491F-BF41-F88D641493BE}">
      <dgm:prSet/>
      <dgm:spPr/>
      <dgm:t>
        <a:bodyPr/>
        <a:lstStyle/>
        <a:p>
          <a:pPr rtl="1"/>
          <a:endParaRPr lang="en-US" baseline="0">
            <a:cs typeface="Calibri" panose="020F0502020204030204" pitchFamily="34" charset="0"/>
          </a:endParaRPr>
        </a:p>
      </dgm:t>
    </dgm:pt>
    <dgm:pt modelId="{EF3A4DDD-4923-4AA0-9109-94CD0FFD6F4F}">
      <dgm:prSet/>
      <dgm:spPr/>
      <dgm:t>
        <a:bodyPr/>
        <a:lstStyle/>
        <a:p>
          <a:pPr rtl="1"/>
          <a:r>
            <a:rPr lang="ar-LB" baseline="0">
              <a:cs typeface="Calibri" panose="020F0502020204030204" pitchFamily="34" charset="0"/>
            </a:rPr>
            <a:t>التشاركية والشفافية</a:t>
          </a:r>
          <a:endParaRPr lang="en-US" baseline="0">
            <a:cs typeface="Calibri" panose="020F0502020204030204" pitchFamily="34" charset="0"/>
          </a:endParaRPr>
        </a:p>
      </dgm:t>
    </dgm:pt>
    <dgm:pt modelId="{E4E52640-DBC9-4155-93DB-2D71BEA49693}" type="parTrans" cxnId="{9298B7A8-05A9-4F01-8BE0-772D016F7B6E}">
      <dgm:prSet/>
      <dgm:spPr/>
      <dgm:t>
        <a:bodyPr/>
        <a:lstStyle/>
        <a:p>
          <a:pPr rtl="1"/>
          <a:endParaRPr lang="en-US" baseline="0">
            <a:cs typeface="Calibri" panose="020F0502020204030204" pitchFamily="34" charset="0"/>
          </a:endParaRPr>
        </a:p>
      </dgm:t>
    </dgm:pt>
    <dgm:pt modelId="{8D1A652B-96E4-44A9-8B18-7F736DE3D13A}" type="sibTrans" cxnId="{9298B7A8-05A9-4F01-8BE0-772D016F7B6E}">
      <dgm:prSet/>
      <dgm:spPr/>
      <dgm:t>
        <a:bodyPr/>
        <a:lstStyle/>
        <a:p>
          <a:pPr rtl="1"/>
          <a:endParaRPr lang="en-US" baseline="0">
            <a:cs typeface="Calibri" panose="020F0502020204030204" pitchFamily="34" charset="0"/>
          </a:endParaRPr>
        </a:p>
      </dgm:t>
    </dgm:pt>
    <dgm:pt modelId="{3962565E-D202-463D-8716-1326AE605952}">
      <dgm:prSet/>
      <dgm:spPr/>
      <dgm:t>
        <a:bodyPr/>
        <a:lstStyle/>
        <a:p>
          <a:pPr rtl="1"/>
          <a:r>
            <a:rPr lang="ar-LB" baseline="0" dirty="0">
              <a:cs typeface="Calibri" panose="020F0502020204030204" pitchFamily="34" charset="0"/>
            </a:rPr>
            <a:t>الموضوعية</a:t>
          </a:r>
          <a:r>
            <a:rPr lang="ar-EG" baseline="0" dirty="0">
              <a:cs typeface="Calibri" panose="020F0502020204030204" pitchFamily="34" charset="0"/>
            </a:rPr>
            <a:t> والدقة</a:t>
          </a:r>
          <a:r>
            <a:rPr lang="ar-LB" baseline="0" dirty="0">
              <a:cs typeface="Calibri" panose="020F0502020204030204" pitchFamily="34" charset="0"/>
            </a:rPr>
            <a:t> والاستناد إلى الأدلة</a:t>
          </a:r>
          <a:endParaRPr lang="en-US" baseline="0" dirty="0">
            <a:cs typeface="Calibri" panose="020F0502020204030204" pitchFamily="34" charset="0"/>
          </a:endParaRPr>
        </a:p>
      </dgm:t>
    </dgm:pt>
    <dgm:pt modelId="{65413BA1-106A-449F-9FE2-E520BD183BAC}" type="parTrans" cxnId="{12FD7797-3304-44BF-8EAF-335DC577EBDB}">
      <dgm:prSet/>
      <dgm:spPr/>
      <dgm:t>
        <a:bodyPr/>
        <a:lstStyle/>
        <a:p>
          <a:pPr rtl="1"/>
          <a:endParaRPr lang="en-US" baseline="0">
            <a:cs typeface="Calibri" panose="020F0502020204030204" pitchFamily="34" charset="0"/>
          </a:endParaRPr>
        </a:p>
      </dgm:t>
    </dgm:pt>
    <dgm:pt modelId="{63B943E7-58F3-4DDB-879E-6C1F5407B133}" type="sibTrans" cxnId="{12FD7797-3304-44BF-8EAF-335DC577EBDB}">
      <dgm:prSet/>
      <dgm:spPr/>
      <dgm:t>
        <a:bodyPr/>
        <a:lstStyle/>
        <a:p>
          <a:pPr rtl="1"/>
          <a:endParaRPr lang="en-US" baseline="0">
            <a:cs typeface="Calibri" panose="020F0502020204030204" pitchFamily="34" charset="0"/>
          </a:endParaRPr>
        </a:p>
      </dgm:t>
    </dgm:pt>
    <dgm:pt modelId="{8C05D80D-735C-4A99-894E-12178A36BD89}">
      <dgm:prSet/>
      <dgm:spPr/>
      <dgm:t>
        <a:bodyPr/>
        <a:lstStyle/>
        <a:p>
          <a:pPr rtl="1"/>
          <a:r>
            <a:rPr lang="ar-EG" baseline="0" dirty="0">
              <a:cs typeface="Calibri" panose="020F0502020204030204" pitchFamily="34" charset="0"/>
            </a:rPr>
            <a:t>محورية </a:t>
          </a:r>
          <a:r>
            <a:rPr lang="ar-LB" baseline="0" dirty="0">
              <a:cs typeface="Calibri" panose="020F0502020204030204" pitchFamily="34" charset="0"/>
            </a:rPr>
            <a:t>الإنسان، مع إيلاء اهتمام خاص للفئات الأكثر ضعفاً</a:t>
          </a:r>
          <a:endParaRPr lang="en-US" baseline="0" dirty="0">
            <a:cs typeface="Calibri" panose="020F0502020204030204" pitchFamily="34" charset="0"/>
          </a:endParaRPr>
        </a:p>
      </dgm:t>
    </dgm:pt>
    <dgm:pt modelId="{737F00E9-421B-4F99-A184-D90B7642921A}" type="parTrans" cxnId="{F4CF0988-91DF-4316-B639-4311270234B7}">
      <dgm:prSet/>
      <dgm:spPr/>
      <dgm:t>
        <a:bodyPr/>
        <a:lstStyle/>
        <a:p>
          <a:pPr rtl="1"/>
          <a:endParaRPr lang="en-US" baseline="0">
            <a:cs typeface="Calibri" panose="020F0502020204030204" pitchFamily="34" charset="0"/>
          </a:endParaRPr>
        </a:p>
      </dgm:t>
    </dgm:pt>
    <dgm:pt modelId="{3184BB6D-D9C2-4673-8278-508D1C107483}" type="sibTrans" cxnId="{F4CF0988-91DF-4316-B639-4311270234B7}">
      <dgm:prSet/>
      <dgm:spPr/>
      <dgm:t>
        <a:bodyPr/>
        <a:lstStyle/>
        <a:p>
          <a:pPr rtl="1"/>
          <a:endParaRPr lang="en-US" baseline="0">
            <a:cs typeface="Calibri" panose="020F0502020204030204" pitchFamily="34" charset="0"/>
          </a:endParaRPr>
        </a:p>
      </dgm:t>
    </dgm:pt>
    <dgm:pt modelId="{0A198444-4DE8-4FA6-B93E-AE46E4F4B134}">
      <dgm:prSet/>
      <dgm:spPr/>
      <dgm:t>
        <a:bodyPr/>
        <a:lstStyle/>
        <a:p>
          <a:pPr rtl="1"/>
          <a:r>
            <a:rPr lang="ar-LB" b="1" baseline="0" dirty="0">
              <a:solidFill>
                <a:srgbClr val="C00000"/>
              </a:solidFill>
              <a:cs typeface="Calibri" panose="020F0502020204030204" pitchFamily="34" charset="0"/>
            </a:rPr>
            <a:t>المساواة بين الجنسين</a:t>
          </a:r>
          <a:endParaRPr lang="en-US" b="1" baseline="0" dirty="0">
            <a:solidFill>
              <a:srgbClr val="C00000"/>
            </a:solidFill>
            <a:cs typeface="Calibri" panose="020F0502020204030204" pitchFamily="34" charset="0"/>
          </a:endParaRPr>
        </a:p>
      </dgm:t>
    </dgm:pt>
    <dgm:pt modelId="{161D0DC4-5E7E-46CA-90E5-9FFF2AE70B65}" type="parTrans" cxnId="{F1CFFB83-D91B-41EC-A4EE-2401D5167E6F}">
      <dgm:prSet/>
      <dgm:spPr/>
      <dgm:t>
        <a:bodyPr/>
        <a:lstStyle/>
        <a:p>
          <a:pPr rtl="1"/>
          <a:endParaRPr lang="en-US" baseline="0">
            <a:cs typeface="Calibri" panose="020F0502020204030204" pitchFamily="34" charset="0"/>
          </a:endParaRPr>
        </a:p>
      </dgm:t>
    </dgm:pt>
    <dgm:pt modelId="{DFCBF2D4-1064-40F5-B9D0-9D09311C40E1}" type="sibTrans" cxnId="{F1CFFB83-D91B-41EC-A4EE-2401D5167E6F}">
      <dgm:prSet/>
      <dgm:spPr/>
      <dgm:t>
        <a:bodyPr/>
        <a:lstStyle/>
        <a:p>
          <a:pPr rtl="1"/>
          <a:endParaRPr lang="en-US" baseline="0">
            <a:cs typeface="Calibri" panose="020F0502020204030204" pitchFamily="34" charset="0"/>
          </a:endParaRPr>
        </a:p>
      </dgm:t>
    </dgm:pt>
    <dgm:pt modelId="{F15D59D8-7E63-4CCF-B9A6-3A3FC956D76F}">
      <dgm:prSet/>
      <dgm:spPr/>
      <dgm:t>
        <a:bodyPr/>
        <a:lstStyle/>
        <a:p>
          <a:pPr rtl="1"/>
          <a:r>
            <a:rPr lang="ar-LB" baseline="0" dirty="0">
              <a:cs typeface="Calibri" panose="020F0502020204030204" pitchFamily="34" charset="0"/>
            </a:rPr>
            <a:t>التكامل بين الأبعاد والترابط بين الأهداف</a:t>
          </a:r>
          <a:endParaRPr lang="en-US" baseline="0" dirty="0">
            <a:cs typeface="Calibri" panose="020F0502020204030204" pitchFamily="34" charset="0"/>
          </a:endParaRPr>
        </a:p>
      </dgm:t>
    </dgm:pt>
    <dgm:pt modelId="{A9D19ECA-459C-4E42-A74C-80D6912EB020}" type="parTrans" cxnId="{8C00ED4D-7D5C-45BC-A51F-7D79C1D39CD7}">
      <dgm:prSet/>
      <dgm:spPr/>
      <dgm:t>
        <a:bodyPr/>
        <a:lstStyle/>
        <a:p>
          <a:pPr rtl="1"/>
          <a:endParaRPr lang="en-US" baseline="0">
            <a:cs typeface="Calibri" panose="020F0502020204030204" pitchFamily="34" charset="0"/>
          </a:endParaRPr>
        </a:p>
      </dgm:t>
    </dgm:pt>
    <dgm:pt modelId="{7E019F68-8EB8-4AD8-AF7E-A95007A2BCB4}" type="sibTrans" cxnId="{8C00ED4D-7D5C-45BC-A51F-7D79C1D39CD7}">
      <dgm:prSet/>
      <dgm:spPr/>
      <dgm:t>
        <a:bodyPr/>
        <a:lstStyle/>
        <a:p>
          <a:pPr rtl="1"/>
          <a:endParaRPr lang="en-US" baseline="0">
            <a:cs typeface="Calibri" panose="020F0502020204030204" pitchFamily="34" charset="0"/>
          </a:endParaRPr>
        </a:p>
      </dgm:t>
    </dgm:pt>
    <dgm:pt modelId="{2D8A71FE-743A-408B-B6BC-DF2A321CBD44}">
      <dgm:prSet/>
      <dgm:spPr/>
      <dgm:t>
        <a:bodyPr/>
        <a:lstStyle/>
        <a:p>
          <a:pPr rtl="1"/>
          <a:r>
            <a:rPr lang="ar-EG" baseline="0" dirty="0">
              <a:cs typeface="Calibri" panose="020F0502020204030204" pitchFamily="34" charset="0"/>
            </a:rPr>
            <a:t>الاستناد إلى الأطر والعمليات القائمة</a:t>
          </a:r>
          <a:endParaRPr lang="en-US" baseline="0" dirty="0">
            <a:cs typeface="Calibri" panose="020F0502020204030204" pitchFamily="34" charset="0"/>
          </a:endParaRPr>
        </a:p>
      </dgm:t>
    </dgm:pt>
    <dgm:pt modelId="{4EAC2C9F-4197-44FF-98F3-0BC0F3A12B18}" type="parTrans" cxnId="{F65627A1-6259-4094-BCC5-C39AD42B543F}">
      <dgm:prSet/>
      <dgm:spPr/>
      <dgm:t>
        <a:bodyPr/>
        <a:lstStyle/>
        <a:p>
          <a:endParaRPr lang="en-US" baseline="0">
            <a:cs typeface="Calibri" panose="020F0502020204030204" pitchFamily="34" charset="0"/>
          </a:endParaRPr>
        </a:p>
      </dgm:t>
    </dgm:pt>
    <dgm:pt modelId="{DE39B0EE-21DB-4DCA-9E5A-D9A66E9E094A}" type="sibTrans" cxnId="{F65627A1-6259-4094-BCC5-C39AD42B543F}">
      <dgm:prSet/>
      <dgm:spPr/>
      <dgm:t>
        <a:bodyPr/>
        <a:lstStyle/>
        <a:p>
          <a:endParaRPr lang="en-US" baseline="0">
            <a:cs typeface="Calibri" panose="020F0502020204030204" pitchFamily="34" charset="0"/>
          </a:endParaRPr>
        </a:p>
      </dgm:t>
    </dgm:pt>
    <dgm:pt modelId="{651620BD-220D-41A4-951B-A6B192A26695}" type="pres">
      <dgm:prSet presAssocID="{09A11646-5A88-49F8-84E8-AFF22E3EA2D0}" presName="Name0" presStyleCnt="0">
        <dgm:presLayoutVars>
          <dgm:dir val="rev"/>
          <dgm:animLvl val="lvl"/>
          <dgm:resizeHandles val="exact"/>
        </dgm:presLayoutVars>
      </dgm:prSet>
      <dgm:spPr/>
      <dgm:t>
        <a:bodyPr/>
        <a:lstStyle/>
        <a:p>
          <a:endParaRPr lang="en-US"/>
        </a:p>
      </dgm:t>
    </dgm:pt>
    <dgm:pt modelId="{45CA94A8-1F39-4AE3-85D3-76D1387F7930}" type="pres">
      <dgm:prSet presAssocID="{1FBB2A60-8C00-461A-BA08-DB78F826B466}" presName="composite" presStyleCnt="0"/>
      <dgm:spPr/>
    </dgm:pt>
    <dgm:pt modelId="{0F346C3A-536C-48E0-B253-6F9B89CFE11F}" type="pres">
      <dgm:prSet presAssocID="{1FBB2A60-8C00-461A-BA08-DB78F826B466}" presName="parTx" presStyleLbl="alignNode1" presStyleIdx="0" presStyleCnt="2">
        <dgm:presLayoutVars>
          <dgm:chMax val="0"/>
          <dgm:chPref val="0"/>
          <dgm:bulletEnabled val="1"/>
        </dgm:presLayoutVars>
      </dgm:prSet>
      <dgm:spPr/>
      <dgm:t>
        <a:bodyPr/>
        <a:lstStyle/>
        <a:p>
          <a:endParaRPr lang="en-US"/>
        </a:p>
      </dgm:t>
    </dgm:pt>
    <dgm:pt modelId="{33E35A28-C0D9-47C7-BF53-28933860CAE7}" type="pres">
      <dgm:prSet presAssocID="{1FBB2A60-8C00-461A-BA08-DB78F826B466}" presName="desTx" presStyleLbl="alignAccFollowNode1" presStyleIdx="0" presStyleCnt="2">
        <dgm:presLayoutVars>
          <dgm:bulletEnabled val="1"/>
        </dgm:presLayoutVars>
      </dgm:prSet>
      <dgm:spPr/>
      <dgm:t>
        <a:bodyPr/>
        <a:lstStyle/>
        <a:p>
          <a:endParaRPr lang="en-US"/>
        </a:p>
      </dgm:t>
    </dgm:pt>
    <dgm:pt modelId="{5C4D1741-52E3-4E82-85BA-99BB2A891B20}" type="pres">
      <dgm:prSet presAssocID="{1E1865EF-4D83-4C8C-B2A9-80C80EECC0EA}" presName="space" presStyleCnt="0"/>
      <dgm:spPr/>
    </dgm:pt>
    <dgm:pt modelId="{9F293D53-9156-4AC9-A8AB-3A753A995B36}" type="pres">
      <dgm:prSet presAssocID="{5C418361-9CB7-4036-B39A-37D9E61720C0}" presName="composite" presStyleCnt="0"/>
      <dgm:spPr/>
    </dgm:pt>
    <dgm:pt modelId="{59E43224-F8B3-4C03-AC99-06B83D5D2754}" type="pres">
      <dgm:prSet presAssocID="{5C418361-9CB7-4036-B39A-37D9E61720C0}" presName="parTx" presStyleLbl="alignNode1" presStyleIdx="1" presStyleCnt="2">
        <dgm:presLayoutVars>
          <dgm:chMax val="0"/>
          <dgm:chPref val="0"/>
          <dgm:bulletEnabled val="1"/>
        </dgm:presLayoutVars>
      </dgm:prSet>
      <dgm:spPr/>
      <dgm:t>
        <a:bodyPr/>
        <a:lstStyle/>
        <a:p>
          <a:endParaRPr lang="en-US"/>
        </a:p>
      </dgm:t>
    </dgm:pt>
    <dgm:pt modelId="{C4B46F58-C4DB-45DD-A0A0-268D0F742A0E}" type="pres">
      <dgm:prSet presAssocID="{5C418361-9CB7-4036-B39A-37D9E61720C0}" presName="desTx" presStyleLbl="alignAccFollowNode1" presStyleIdx="1" presStyleCnt="2">
        <dgm:presLayoutVars>
          <dgm:bulletEnabled val="1"/>
        </dgm:presLayoutVars>
      </dgm:prSet>
      <dgm:spPr/>
      <dgm:t>
        <a:bodyPr/>
        <a:lstStyle/>
        <a:p>
          <a:endParaRPr lang="en-US"/>
        </a:p>
      </dgm:t>
    </dgm:pt>
  </dgm:ptLst>
  <dgm:cxnLst>
    <dgm:cxn modelId="{C3E2E5A9-A1A7-4D8C-B8E0-C95EC9C0FA06}" type="presOf" srcId="{1FBB2A60-8C00-461A-BA08-DB78F826B466}" destId="{0F346C3A-536C-48E0-B253-6F9B89CFE11F}" srcOrd="0" destOrd="0" presId="urn:microsoft.com/office/officeart/2005/8/layout/hList1"/>
    <dgm:cxn modelId="{12FD7797-3304-44BF-8EAF-335DC577EBDB}" srcId="{5C418361-9CB7-4036-B39A-37D9E61720C0}" destId="{3962565E-D202-463D-8716-1326AE605952}" srcOrd="1" destOrd="0" parTransId="{65413BA1-106A-449F-9FE2-E520BD183BAC}" sibTransId="{63B943E7-58F3-4DDB-879E-6C1F5407B133}"/>
    <dgm:cxn modelId="{F65627A1-6259-4094-BCC5-C39AD42B543F}" srcId="{5C418361-9CB7-4036-B39A-37D9E61720C0}" destId="{2D8A71FE-743A-408B-B6BC-DF2A321CBD44}" srcOrd="5" destOrd="0" parTransId="{4EAC2C9F-4197-44FF-98F3-0BC0F3A12B18}" sibTransId="{DE39B0EE-21DB-4DCA-9E5A-D9A66E9E094A}"/>
    <dgm:cxn modelId="{C8C0CA7F-61AD-4495-B926-28DF23A71551}" type="presOf" srcId="{2D8A71FE-743A-408B-B6BC-DF2A321CBD44}" destId="{C4B46F58-C4DB-45DD-A0A0-268D0F742A0E}" srcOrd="0" destOrd="5" presId="urn:microsoft.com/office/officeart/2005/8/layout/hList1"/>
    <dgm:cxn modelId="{BE307CFC-39F3-465A-851F-4A72F6584710}" type="presOf" srcId="{3962565E-D202-463D-8716-1326AE605952}" destId="{C4B46F58-C4DB-45DD-A0A0-268D0F742A0E}" srcOrd="0" destOrd="1" presId="urn:microsoft.com/office/officeart/2005/8/layout/hList1"/>
    <dgm:cxn modelId="{9D6592D1-4021-4154-AB98-1C341D0EAC23}" type="presOf" srcId="{5C418361-9CB7-4036-B39A-37D9E61720C0}" destId="{59E43224-F8B3-4C03-AC99-06B83D5D2754}" srcOrd="0" destOrd="0" presId="urn:microsoft.com/office/officeart/2005/8/layout/hList1"/>
    <dgm:cxn modelId="{9298B7A8-05A9-4F01-8BE0-772D016F7B6E}" srcId="{5C418361-9CB7-4036-B39A-37D9E61720C0}" destId="{EF3A4DDD-4923-4AA0-9109-94CD0FFD6F4F}" srcOrd="0" destOrd="0" parTransId="{E4E52640-DBC9-4155-93DB-2D71BEA49693}" sibTransId="{8D1A652B-96E4-44A9-8B18-7F736DE3D13A}"/>
    <dgm:cxn modelId="{A4746901-A72E-4883-BFA5-3B2DDA6A8406}" type="presOf" srcId="{8C05D80D-735C-4A99-894E-12178A36BD89}" destId="{C4B46F58-C4DB-45DD-A0A0-268D0F742A0E}" srcOrd="0" destOrd="2" presId="urn:microsoft.com/office/officeart/2005/8/layout/hList1"/>
    <dgm:cxn modelId="{CFFF5B43-BED3-4C8D-96D4-A82E8B03D311}" type="presOf" srcId="{0A198444-4DE8-4FA6-B93E-AE46E4F4B134}" destId="{C4B46F58-C4DB-45DD-A0A0-268D0F742A0E}" srcOrd="0" destOrd="3" presId="urn:microsoft.com/office/officeart/2005/8/layout/hList1"/>
    <dgm:cxn modelId="{F2555F03-331F-4EE0-9961-65E23CE4DFA3}" type="presOf" srcId="{F15D59D8-7E63-4CCF-B9A6-3A3FC956D76F}" destId="{C4B46F58-C4DB-45DD-A0A0-268D0F742A0E}" srcOrd="0" destOrd="4" presId="urn:microsoft.com/office/officeart/2005/8/layout/hList1"/>
    <dgm:cxn modelId="{31E19677-12CC-4D67-83A5-6BB1CC397F4A}" type="presOf" srcId="{E9688565-FFEB-4064-A31A-56E51E199DE6}" destId="{33E35A28-C0D9-47C7-BF53-28933860CAE7}" srcOrd="0" destOrd="0" presId="urn:microsoft.com/office/officeart/2005/8/layout/hList1"/>
    <dgm:cxn modelId="{F4CF0988-91DF-4316-B639-4311270234B7}" srcId="{5C418361-9CB7-4036-B39A-37D9E61720C0}" destId="{8C05D80D-735C-4A99-894E-12178A36BD89}" srcOrd="2" destOrd="0" parTransId="{737F00E9-421B-4F99-A184-D90B7642921A}" sibTransId="{3184BB6D-D9C2-4673-8278-508D1C107483}"/>
    <dgm:cxn modelId="{7BCF9202-BE0B-491F-BF41-F88D641493BE}" srcId="{09A11646-5A88-49F8-84E8-AFF22E3EA2D0}" destId="{5C418361-9CB7-4036-B39A-37D9E61720C0}" srcOrd="1" destOrd="0" parTransId="{81AA6C6D-1509-4F79-AE04-C5CF22AF6230}" sibTransId="{A5AF2747-7B18-4E2B-A75C-036FA0D326A3}"/>
    <dgm:cxn modelId="{71B234F0-4918-4AEF-A427-9DEA220F9216}" type="presOf" srcId="{34EAEC06-2CFD-432F-9EE2-2BF242B545D8}" destId="{33E35A28-C0D9-47C7-BF53-28933860CAE7}" srcOrd="0" destOrd="1" presId="urn:microsoft.com/office/officeart/2005/8/layout/hList1"/>
    <dgm:cxn modelId="{42A9624F-BB07-47E2-8F16-F9B516B683CA}" srcId="{1FBB2A60-8C00-461A-BA08-DB78F826B466}" destId="{E9688565-FFEB-4064-A31A-56E51E199DE6}" srcOrd="0" destOrd="0" parTransId="{968FDEC9-C5DA-48C5-9688-D1C260203565}" sibTransId="{03FE88BA-F29C-4E31-8DD2-3F60DB215BC0}"/>
    <dgm:cxn modelId="{8C00ED4D-7D5C-45BC-A51F-7D79C1D39CD7}" srcId="{5C418361-9CB7-4036-B39A-37D9E61720C0}" destId="{F15D59D8-7E63-4CCF-B9A6-3A3FC956D76F}" srcOrd="4" destOrd="0" parTransId="{A9D19ECA-459C-4E42-A74C-80D6912EB020}" sibTransId="{7E019F68-8EB8-4AD8-AF7E-A95007A2BCB4}"/>
    <dgm:cxn modelId="{5476B06E-F8FF-4A4D-854B-9B5BFA8796C8}" srcId="{1FBB2A60-8C00-461A-BA08-DB78F826B466}" destId="{34EAEC06-2CFD-432F-9EE2-2BF242B545D8}" srcOrd="1" destOrd="0" parTransId="{F2946CCD-E9E4-45BE-B867-96D7C99B5FF4}" sibTransId="{002D8A3F-B167-49F0-B961-CF78C101D7C3}"/>
    <dgm:cxn modelId="{F1CFFB83-D91B-41EC-A4EE-2401D5167E6F}" srcId="{5C418361-9CB7-4036-B39A-37D9E61720C0}" destId="{0A198444-4DE8-4FA6-B93E-AE46E4F4B134}" srcOrd="3" destOrd="0" parTransId="{161D0DC4-5E7E-46CA-90E5-9FFF2AE70B65}" sibTransId="{DFCBF2D4-1064-40F5-B9D0-9D09311C40E1}"/>
    <dgm:cxn modelId="{6BCED91E-7DF9-40FA-B148-9ACC6CB5C196}" srcId="{09A11646-5A88-49F8-84E8-AFF22E3EA2D0}" destId="{1FBB2A60-8C00-461A-BA08-DB78F826B466}" srcOrd="0" destOrd="0" parTransId="{BA636CD6-B7B9-448D-9D90-1FBED58E32D2}" sibTransId="{1E1865EF-4D83-4C8C-B2A9-80C80EECC0EA}"/>
    <dgm:cxn modelId="{32C1AEB9-6A82-46A3-A921-B8D874FF930A}" type="presOf" srcId="{EF3A4DDD-4923-4AA0-9109-94CD0FFD6F4F}" destId="{C4B46F58-C4DB-45DD-A0A0-268D0F742A0E}" srcOrd="0" destOrd="0" presId="urn:microsoft.com/office/officeart/2005/8/layout/hList1"/>
    <dgm:cxn modelId="{1155B9A0-9CD9-4300-BBE5-171A3E4D45B2}" type="presOf" srcId="{09A11646-5A88-49F8-84E8-AFF22E3EA2D0}" destId="{651620BD-220D-41A4-951B-A6B192A26695}" srcOrd="0" destOrd="0" presId="urn:microsoft.com/office/officeart/2005/8/layout/hList1"/>
    <dgm:cxn modelId="{E2DEA70E-EC9A-4F7C-A063-9A45E2B95F19}" type="presParOf" srcId="{651620BD-220D-41A4-951B-A6B192A26695}" destId="{45CA94A8-1F39-4AE3-85D3-76D1387F7930}" srcOrd="0" destOrd="0" presId="urn:microsoft.com/office/officeart/2005/8/layout/hList1"/>
    <dgm:cxn modelId="{45F1DA25-7370-4475-8AD4-89BBD45E036C}" type="presParOf" srcId="{45CA94A8-1F39-4AE3-85D3-76D1387F7930}" destId="{0F346C3A-536C-48E0-B253-6F9B89CFE11F}" srcOrd="0" destOrd="0" presId="urn:microsoft.com/office/officeart/2005/8/layout/hList1"/>
    <dgm:cxn modelId="{99019967-7A31-4CF7-BFCC-A81AE76A3D6A}" type="presParOf" srcId="{45CA94A8-1F39-4AE3-85D3-76D1387F7930}" destId="{33E35A28-C0D9-47C7-BF53-28933860CAE7}" srcOrd="1" destOrd="0" presId="urn:microsoft.com/office/officeart/2005/8/layout/hList1"/>
    <dgm:cxn modelId="{1573B171-9A85-466A-8EC5-6F0D8BF14F48}" type="presParOf" srcId="{651620BD-220D-41A4-951B-A6B192A26695}" destId="{5C4D1741-52E3-4E82-85BA-99BB2A891B20}" srcOrd="1" destOrd="0" presId="urn:microsoft.com/office/officeart/2005/8/layout/hList1"/>
    <dgm:cxn modelId="{98B5713E-EF4C-4E7F-8E78-1CD2E73B0626}" type="presParOf" srcId="{651620BD-220D-41A4-951B-A6B192A26695}" destId="{9F293D53-9156-4AC9-A8AB-3A753A995B36}" srcOrd="2" destOrd="0" presId="urn:microsoft.com/office/officeart/2005/8/layout/hList1"/>
    <dgm:cxn modelId="{CC569459-355C-4E32-AC08-D6DC05F27573}" type="presParOf" srcId="{9F293D53-9156-4AC9-A8AB-3A753A995B36}" destId="{59E43224-F8B3-4C03-AC99-06B83D5D2754}" srcOrd="0" destOrd="0" presId="urn:microsoft.com/office/officeart/2005/8/layout/hList1"/>
    <dgm:cxn modelId="{B6622449-6845-42BE-8C41-3F9E1734C135}" type="presParOf" srcId="{9F293D53-9156-4AC9-A8AB-3A753A995B36}" destId="{C4B46F58-C4DB-45DD-A0A0-268D0F742A0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056A28-B4E8-4A8B-9CE0-78763EA2E8C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BD26591-AE61-48E5-8AFE-74A44BAF7017}">
      <dgm:prSet/>
      <dgm:spPr/>
      <dgm:t>
        <a:bodyPr/>
        <a:lstStyle/>
        <a:p>
          <a:pPr rtl="1">
            <a:lnSpc>
              <a:spcPct val="100000"/>
            </a:lnSpc>
          </a:pPr>
          <a:r>
            <a:rPr lang="ar-EG" dirty="0">
              <a:latin typeface="Calibri" panose="020F0502020204030204" pitchFamily="34" charset="0"/>
              <a:cs typeface="Calibri" panose="020F0502020204030204" pitchFamily="34" charset="0"/>
            </a:rPr>
            <a:t>توفّر البيانات والإحصاءات</a:t>
          </a:r>
          <a:endParaRPr lang="en-US" dirty="0">
            <a:latin typeface="Calibri" panose="020F0502020204030204" pitchFamily="34" charset="0"/>
            <a:cs typeface="Calibri" panose="020F0502020204030204" pitchFamily="34" charset="0"/>
          </a:endParaRPr>
        </a:p>
      </dgm:t>
    </dgm:pt>
    <dgm:pt modelId="{EDD32394-3301-46DA-9A54-63149A4345C3}" type="parTrans" cxnId="{8CA1AE73-18D1-4120-B23E-CB1132DC883E}">
      <dgm:prSet/>
      <dgm:spPr/>
      <dgm:t>
        <a:bodyPr/>
        <a:lstStyle/>
        <a:p>
          <a:pPr rtl="1"/>
          <a:endParaRPr lang="en-US">
            <a:latin typeface="Calibri" panose="020F0502020204030204" pitchFamily="34" charset="0"/>
            <a:cs typeface="Calibri" panose="020F0502020204030204" pitchFamily="34" charset="0"/>
          </a:endParaRPr>
        </a:p>
      </dgm:t>
    </dgm:pt>
    <dgm:pt modelId="{54493ABA-3AAF-4369-BD5D-B5BCDE2D76D8}" type="sibTrans" cxnId="{8CA1AE73-18D1-4120-B23E-CB1132DC883E}">
      <dgm:prSet/>
      <dgm:spPr/>
      <dgm:t>
        <a:bodyPr/>
        <a:lstStyle/>
        <a:p>
          <a:pPr rtl="1"/>
          <a:endParaRPr lang="en-US">
            <a:latin typeface="Calibri" panose="020F0502020204030204" pitchFamily="34" charset="0"/>
            <a:cs typeface="Calibri" panose="020F0502020204030204" pitchFamily="34" charset="0"/>
          </a:endParaRPr>
        </a:p>
      </dgm:t>
    </dgm:pt>
    <dgm:pt modelId="{B8A968CC-541B-44C1-ADD8-6340188E5D1F}">
      <dgm:prSet/>
      <dgm:spPr/>
      <dgm:t>
        <a:bodyPr/>
        <a:lstStyle/>
        <a:p>
          <a:pPr rtl="1">
            <a:lnSpc>
              <a:spcPct val="100000"/>
            </a:lnSpc>
          </a:pPr>
          <a:r>
            <a:rPr lang="ar-EG" dirty="0">
              <a:latin typeface="Calibri" panose="020F0502020204030204" pitchFamily="34" charset="0"/>
              <a:cs typeface="Calibri" panose="020F0502020204030204" pitchFamily="34" charset="0"/>
            </a:rPr>
            <a:t>التنسيق بين القطاعات</a:t>
          </a:r>
          <a:endParaRPr lang="en-US" dirty="0">
            <a:latin typeface="Calibri" panose="020F0502020204030204" pitchFamily="34" charset="0"/>
            <a:cs typeface="Calibri" panose="020F0502020204030204" pitchFamily="34" charset="0"/>
          </a:endParaRPr>
        </a:p>
      </dgm:t>
    </dgm:pt>
    <dgm:pt modelId="{A72ED381-C17B-42C5-B713-02AD3FE2FCB7}" type="parTrans" cxnId="{4989AFDE-E94B-4374-A385-22ACF7EAEB09}">
      <dgm:prSet/>
      <dgm:spPr/>
      <dgm:t>
        <a:bodyPr/>
        <a:lstStyle/>
        <a:p>
          <a:pPr rtl="1"/>
          <a:endParaRPr lang="en-US">
            <a:latin typeface="Calibri" panose="020F0502020204030204" pitchFamily="34" charset="0"/>
            <a:cs typeface="Calibri" panose="020F0502020204030204" pitchFamily="34" charset="0"/>
          </a:endParaRPr>
        </a:p>
      </dgm:t>
    </dgm:pt>
    <dgm:pt modelId="{CA7D0D76-2054-46D6-B372-BBECD8A60817}" type="sibTrans" cxnId="{4989AFDE-E94B-4374-A385-22ACF7EAEB09}">
      <dgm:prSet/>
      <dgm:spPr/>
      <dgm:t>
        <a:bodyPr/>
        <a:lstStyle/>
        <a:p>
          <a:pPr rtl="1"/>
          <a:endParaRPr lang="en-US">
            <a:latin typeface="Calibri" panose="020F0502020204030204" pitchFamily="34" charset="0"/>
            <a:cs typeface="Calibri" panose="020F0502020204030204" pitchFamily="34" charset="0"/>
          </a:endParaRPr>
        </a:p>
      </dgm:t>
    </dgm:pt>
    <dgm:pt modelId="{58709851-8130-4F6A-AD06-1C97F53AA647}">
      <dgm:prSet/>
      <dgm:spPr/>
      <dgm:t>
        <a:bodyPr/>
        <a:lstStyle/>
        <a:p>
          <a:pPr rtl="1">
            <a:lnSpc>
              <a:spcPct val="100000"/>
            </a:lnSpc>
          </a:pPr>
          <a:r>
            <a:rPr lang="ar-EG" dirty="0">
              <a:latin typeface="Calibri" panose="020F0502020204030204" pitchFamily="34" charset="0"/>
              <a:cs typeface="Calibri" panose="020F0502020204030204" pitchFamily="34" charset="0"/>
            </a:rPr>
            <a:t>ضعف الموارد والكفاءات المطلوبة لإعداد الاستعراض</a:t>
          </a:r>
          <a:endParaRPr lang="en-US" dirty="0">
            <a:latin typeface="Calibri" panose="020F0502020204030204" pitchFamily="34" charset="0"/>
            <a:cs typeface="Calibri" panose="020F0502020204030204" pitchFamily="34" charset="0"/>
          </a:endParaRPr>
        </a:p>
      </dgm:t>
    </dgm:pt>
    <dgm:pt modelId="{4783E7FE-484A-441B-8021-B4F1A98EC92F}" type="parTrans" cxnId="{B1CAF014-2BB5-4A7A-A245-96E73B32C39E}">
      <dgm:prSet/>
      <dgm:spPr/>
      <dgm:t>
        <a:bodyPr/>
        <a:lstStyle/>
        <a:p>
          <a:pPr rtl="1"/>
          <a:endParaRPr lang="en-US">
            <a:latin typeface="Calibri" panose="020F0502020204030204" pitchFamily="34" charset="0"/>
            <a:cs typeface="Calibri" panose="020F0502020204030204" pitchFamily="34" charset="0"/>
          </a:endParaRPr>
        </a:p>
      </dgm:t>
    </dgm:pt>
    <dgm:pt modelId="{88B90BE7-0F23-478E-9C25-0AB284627D68}" type="sibTrans" cxnId="{B1CAF014-2BB5-4A7A-A245-96E73B32C39E}">
      <dgm:prSet/>
      <dgm:spPr/>
      <dgm:t>
        <a:bodyPr/>
        <a:lstStyle/>
        <a:p>
          <a:pPr rtl="1"/>
          <a:endParaRPr lang="en-US">
            <a:latin typeface="Calibri" panose="020F0502020204030204" pitchFamily="34" charset="0"/>
            <a:cs typeface="Calibri" panose="020F0502020204030204" pitchFamily="34" charset="0"/>
          </a:endParaRPr>
        </a:p>
      </dgm:t>
    </dgm:pt>
    <dgm:pt modelId="{BA06E05A-7186-4823-B1CF-B3C5DF708F9E}">
      <dgm:prSet/>
      <dgm:spPr/>
      <dgm:t>
        <a:bodyPr/>
        <a:lstStyle/>
        <a:p>
          <a:pPr rtl="1">
            <a:lnSpc>
              <a:spcPct val="100000"/>
            </a:lnSpc>
          </a:pPr>
          <a:r>
            <a:rPr lang="ar-EG" dirty="0">
              <a:latin typeface="Calibri" panose="020F0502020204030204" pitchFamily="34" charset="0"/>
              <a:cs typeface="Calibri" panose="020F0502020204030204" pitchFamily="34" charset="0"/>
            </a:rPr>
            <a:t>المتابعة ما بعد الاستعراض</a:t>
          </a:r>
          <a:endParaRPr lang="en-US" dirty="0">
            <a:latin typeface="Calibri" panose="020F0502020204030204" pitchFamily="34" charset="0"/>
            <a:cs typeface="Calibri" panose="020F0502020204030204" pitchFamily="34" charset="0"/>
          </a:endParaRPr>
        </a:p>
      </dgm:t>
    </dgm:pt>
    <dgm:pt modelId="{7425D2AA-A967-4A08-B204-C53BA3C23F80}" type="parTrans" cxnId="{E083A391-B7C8-4DDB-A328-378FD23AD7A2}">
      <dgm:prSet/>
      <dgm:spPr/>
      <dgm:t>
        <a:bodyPr/>
        <a:lstStyle/>
        <a:p>
          <a:pPr rtl="1"/>
          <a:endParaRPr lang="en-US">
            <a:latin typeface="Calibri" panose="020F0502020204030204" pitchFamily="34" charset="0"/>
            <a:cs typeface="Calibri" panose="020F0502020204030204" pitchFamily="34" charset="0"/>
          </a:endParaRPr>
        </a:p>
      </dgm:t>
    </dgm:pt>
    <dgm:pt modelId="{2C74A9BD-9D1D-4CA2-8B3E-BA02A6EA9D82}" type="sibTrans" cxnId="{E083A391-B7C8-4DDB-A328-378FD23AD7A2}">
      <dgm:prSet/>
      <dgm:spPr/>
      <dgm:t>
        <a:bodyPr/>
        <a:lstStyle/>
        <a:p>
          <a:pPr rtl="1"/>
          <a:endParaRPr lang="en-US">
            <a:latin typeface="Calibri" panose="020F0502020204030204" pitchFamily="34" charset="0"/>
            <a:cs typeface="Calibri" panose="020F0502020204030204" pitchFamily="34" charset="0"/>
          </a:endParaRPr>
        </a:p>
      </dgm:t>
    </dgm:pt>
    <dgm:pt modelId="{37AC143A-E6C9-4B25-9553-2FB8C62BBE15}">
      <dgm:prSet/>
      <dgm:spPr/>
      <dgm:t>
        <a:bodyPr/>
        <a:lstStyle/>
        <a:p>
          <a:pPr rtl="1">
            <a:lnSpc>
              <a:spcPct val="100000"/>
            </a:lnSpc>
          </a:pPr>
          <a:r>
            <a:rPr lang="ar-EG" dirty="0">
              <a:latin typeface="Calibri" panose="020F0502020204030204" pitchFamily="34" charset="0"/>
              <a:cs typeface="Calibri" panose="020F0502020204030204" pitchFamily="34" charset="0"/>
            </a:rPr>
            <a:t>المشاركة الفاعلة لكافة أصحاب المصلحة</a:t>
          </a:r>
          <a:endParaRPr lang="en-US" dirty="0">
            <a:latin typeface="Calibri" panose="020F0502020204030204" pitchFamily="34" charset="0"/>
            <a:cs typeface="Calibri" panose="020F0502020204030204" pitchFamily="34" charset="0"/>
          </a:endParaRPr>
        </a:p>
      </dgm:t>
    </dgm:pt>
    <dgm:pt modelId="{9D8D550E-B0D4-4803-884A-E44734FEBF0E}" type="parTrans" cxnId="{DA516413-A2F1-4956-862F-4FF7BA4C842F}">
      <dgm:prSet/>
      <dgm:spPr/>
      <dgm:t>
        <a:bodyPr/>
        <a:lstStyle/>
        <a:p>
          <a:pPr rtl="1"/>
          <a:endParaRPr lang="en-US"/>
        </a:p>
      </dgm:t>
    </dgm:pt>
    <dgm:pt modelId="{8B6F8B47-1CC3-402C-AD6C-8421D18F4BD2}" type="sibTrans" cxnId="{DA516413-A2F1-4956-862F-4FF7BA4C842F}">
      <dgm:prSet/>
      <dgm:spPr/>
      <dgm:t>
        <a:bodyPr/>
        <a:lstStyle/>
        <a:p>
          <a:pPr rtl="1"/>
          <a:endParaRPr lang="en-US"/>
        </a:p>
      </dgm:t>
    </dgm:pt>
    <dgm:pt modelId="{BA2D7313-86EE-4355-A22B-CB47F940626D}" type="pres">
      <dgm:prSet presAssocID="{D3056A28-B4E8-4A8B-9CE0-78763EA2E8CA}" presName="root" presStyleCnt="0">
        <dgm:presLayoutVars>
          <dgm:dir val="rev"/>
          <dgm:resizeHandles val="exact"/>
        </dgm:presLayoutVars>
      </dgm:prSet>
      <dgm:spPr/>
      <dgm:t>
        <a:bodyPr/>
        <a:lstStyle/>
        <a:p>
          <a:endParaRPr lang="en-US"/>
        </a:p>
      </dgm:t>
    </dgm:pt>
    <dgm:pt modelId="{0231C8A9-0323-4C11-B91D-5A4301760786}" type="pres">
      <dgm:prSet presAssocID="{5BD26591-AE61-48E5-8AFE-74A44BAF7017}" presName="compNode" presStyleCnt="0"/>
      <dgm:spPr/>
    </dgm:pt>
    <dgm:pt modelId="{CB92BFBB-6C9D-4271-9E81-724C238FAF83}" type="pres">
      <dgm:prSet presAssocID="{5BD26591-AE61-48E5-8AFE-74A44BAF7017}" presName="bgRect" presStyleLbl="bgShp" presStyleIdx="0" presStyleCnt="5"/>
      <dgm:spPr/>
    </dgm:pt>
    <dgm:pt modelId="{C8A18C73-7108-40F7-830D-FC325D4EFA67}" type="pres">
      <dgm:prSet presAssocID="{5BD26591-AE61-48E5-8AFE-74A44BAF7017}"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tatistics"/>
        </a:ext>
      </dgm:extLst>
    </dgm:pt>
    <dgm:pt modelId="{3C3C857B-63A7-468B-B76D-85306ECA8FE5}" type="pres">
      <dgm:prSet presAssocID="{5BD26591-AE61-48E5-8AFE-74A44BAF7017}" presName="spaceRect" presStyleCnt="0"/>
      <dgm:spPr/>
    </dgm:pt>
    <dgm:pt modelId="{88A921FA-8ECC-4F28-A410-3AAC0331DFB5}" type="pres">
      <dgm:prSet presAssocID="{5BD26591-AE61-48E5-8AFE-74A44BAF7017}" presName="parTx" presStyleLbl="revTx" presStyleIdx="0" presStyleCnt="5">
        <dgm:presLayoutVars>
          <dgm:chMax val="0"/>
          <dgm:chPref val="0"/>
        </dgm:presLayoutVars>
      </dgm:prSet>
      <dgm:spPr/>
      <dgm:t>
        <a:bodyPr/>
        <a:lstStyle/>
        <a:p>
          <a:endParaRPr lang="en-US"/>
        </a:p>
      </dgm:t>
    </dgm:pt>
    <dgm:pt modelId="{05C40349-D328-434D-B2FE-9F85FE3B532E}" type="pres">
      <dgm:prSet presAssocID="{54493ABA-3AAF-4369-BD5D-B5BCDE2D76D8}" presName="sibTrans" presStyleCnt="0"/>
      <dgm:spPr/>
    </dgm:pt>
    <dgm:pt modelId="{7FC2908B-476F-457E-BE80-84E49045D5E5}" type="pres">
      <dgm:prSet presAssocID="{B8A968CC-541B-44C1-ADD8-6340188E5D1F}" presName="compNode" presStyleCnt="0"/>
      <dgm:spPr/>
    </dgm:pt>
    <dgm:pt modelId="{FDCE21E7-F5C5-4DC1-9DFD-5E9119156270}" type="pres">
      <dgm:prSet presAssocID="{B8A968CC-541B-44C1-ADD8-6340188E5D1F}" presName="bgRect" presStyleLbl="bgShp" presStyleIdx="1" presStyleCnt="5"/>
      <dgm:spPr/>
    </dgm:pt>
    <dgm:pt modelId="{E0C496EC-DF37-48BF-BA94-AD5EF573C21F}" type="pres">
      <dgm:prSet presAssocID="{B8A968CC-541B-44C1-ADD8-6340188E5D1F}"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Network"/>
        </a:ext>
      </dgm:extLst>
    </dgm:pt>
    <dgm:pt modelId="{608C8426-7AFD-4AB8-8D25-CC392D2EDEA9}" type="pres">
      <dgm:prSet presAssocID="{B8A968CC-541B-44C1-ADD8-6340188E5D1F}" presName="spaceRect" presStyleCnt="0"/>
      <dgm:spPr/>
    </dgm:pt>
    <dgm:pt modelId="{1C83CE2D-7388-4FA9-8B5C-77E29DF23FB2}" type="pres">
      <dgm:prSet presAssocID="{B8A968CC-541B-44C1-ADD8-6340188E5D1F}" presName="parTx" presStyleLbl="revTx" presStyleIdx="1" presStyleCnt="5">
        <dgm:presLayoutVars>
          <dgm:chMax val="0"/>
          <dgm:chPref val="0"/>
        </dgm:presLayoutVars>
      </dgm:prSet>
      <dgm:spPr/>
      <dgm:t>
        <a:bodyPr/>
        <a:lstStyle/>
        <a:p>
          <a:endParaRPr lang="en-US"/>
        </a:p>
      </dgm:t>
    </dgm:pt>
    <dgm:pt modelId="{CF5A0934-A71B-4CE0-B0B4-2B10F843978D}" type="pres">
      <dgm:prSet presAssocID="{CA7D0D76-2054-46D6-B372-BBECD8A60817}" presName="sibTrans" presStyleCnt="0"/>
      <dgm:spPr/>
    </dgm:pt>
    <dgm:pt modelId="{D9E0D3F3-5CD2-4CC6-8E6F-2FD87C8A1B27}" type="pres">
      <dgm:prSet presAssocID="{58709851-8130-4F6A-AD06-1C97F53AA647}" presName="compNode" presStyleCnt="0"/>
      <dgm:spPr/>
    </dgm:pt>
    <dgm:pt modelId="{3D82BB02-8899-4A11-A50B-1BB9D91433A3}" type="pres">
      <dgm:prSet presAssocID="{58709851-8130-4F6A-AD06-1C97F53AA647}" presName="bgRect" presStyleLbl="bgShp" presStyleIdx="2" presStyleCnt="5"/>
      <dgm:spPr/>
    </dgm:pt>
    <dgm:pt modelId="{FE7D5FF2-ADDA-4B00-98E1-C1A7FA01DF33}" type="pres">
      <dgm:prSet presAssocID="{58709851-8130-4F6A-AD06-1C97F53AA647}"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ircular Flowchart"/>
        </a:ext>
      </dgm:extLst>
    </dgm:pt>
    <dgm:pt modelId="{E75CED68-45DE-4F5D-AA8C-EEAF2EF492A6}" type="pres">
      <dgm:prSet presAssocID="{58709851-8130-4F6A-AD06-1C97F53AA647}" presName="spaceRect" presStyleCnt="0"/>
      <dgm:spPr/>
    </dgm:pt>
    <dgm:pt modelId="{24E2CC73-0217-4F3E-86E2-98331B0D891D}" type="pres">
      <dgm:prSet presAssocID="{58709851-8130-4F6A-AD06-1C97F53AA647}" presName="parTx" presStyleLbl="revTx" presStyleIdx="2" presStyleCnt="5">
        <dgm:presLayoutVars>
          <dgm:chMax val="0"/>
          <dgm:chPref val="0"/>
        </dgm:presLayoutVars>
      </dgm:prSet>
      <dgm:spPr/>
      <dgm:t>
        <a:bodyPr/>
        <a:lstStyle/>
        <a:p>
          <a:endParaRPr lang="en-US"/>
        </a:p>
      </dgm:t>
    </dgm:pt>
    <dgm:pt modelId="{64FB564A-4AD8-4772-B4BA-5ECD70409D9F}" type="pres">
      <dgm:prSet presAssocID="{88B90BE7-0F23-478E-9C25-0AB284627D68}" presName="sibTrans" presStyleCnt="0"/>
      <dgm:spPr/>
    </dgm:pt>
    <dgm:pt modelId="{74ADBAD7-2EF0-4FB8-8E34-E69C19020B3C}" type="pres">
      <dgm:prSet presAssocID="{37AC143A-E6C9-4B25-9553-2FB8C62BBE15}" presName="compNode" presStyleCnt="0"/>
      <dgm:spPr/>
    </dgm:pt>
    <dgm:pt modelId="{DAA70BBE-82E6-4EFB-822F-B3034D949B74}" type="pres">
      <dgm:prSet presAssocID="{37AC143A-E6C9-4B25-9553-2FB8C62BBE15}" presName="bgRect" presStyleLbl="bgShp" presStyleIdx="3" presStyleCnt="5"/>
      <dgm:spPr/>
    </dgm:pt>
    <dgm:pt modelId="{BF6F0042-4056-4D19-84D1-ED3A603CF668}" type="pres">
      <dgm:prSet presAssocID="{37AC143A-E6C9-4B25-9553-2FB8C62BBE15}"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a:blipFill>
      </dgm:spPr>
      <dgm:extLst>
        <a:ext uri="{E40237B7-FDA0-4F09-8148-C483321AD2D9}">
          <dgm14:cNvPr xmlns:dgm14="http://schemas.microsoft.com/office/drawing/2010/diagram" id="0" name="" descr="Users outline"/>
        </a:ext>
      </dgm:extLst>
    </dgm:pt>
    <dgm:pt modelId="{BD4BD67E-F2A0-4E28-AE6F-B389949D8CD5}" type="pres">
      <dgm:prSet presAssocID="{37AC143A-E6C9-4B25-9553-2FB8C62BBE15}" presName="spaceRect" presStyleCnt="0"/>
      <dgm:spPr/>
    </dgm:pt>
    <dgm:pt modelId="{0975B3D2-85F3-473E-8B62-0E018F25306A}" type="pres">
      <dgm:prSet presAssocID="{37AC143A-E6C9-4B25-9553-2FB8C62BBE15}" presName="parTx" presStyleLbl="revTx" presStyleIdx="3" presStyleCnt="5">
        <dgm:presLayoutVars>
          <dgm:chMax val="0"/>
          <dgm:chPref val="0"/>
        </dgm:presLayoutVars>
      </dgm:prSet>
      <dgm:spPr/>
      <dgm:t>
        <a:bodyPr/>
        <a:lstStyle/>
        <a:p>
          <a:endParaRPr lang="en-US"/>
        </a:p>
      </dgm:t>
    </dgm:pt>
    <dgm:pt modelId="{D74EEB5C-C0A1-4AB7-9802-276F81560D1B}" type="pres">
      <dgm:prSet presAssocID="{8B6F8B47-1CC3-402C-AD6C-8421D18F4BD2}" presName="sibTrans" presStyleCnt="0"/>
      <dgm:spPr/>
    </dgm:pt>
    <dgm:pt modelId="{4B4CD5D6-7A73-47C5-8169-981A2580DCF2}" type="pres">
      <dgm:prSet presAssocID="{BA06E05A-7186-4823-B1CF-B3C5DF708F9E}" presName="compNode" presStyleCnt="0"/>
      <dgm:spPr/>
    </dgm:pt>
    <dgm:pt modelId="{E69F6688-B8D5-4FD5-836C-A13B5983E8D8}" type="pres">
      <dgm:prSet presAssocID="{BA06E05A-7186-4823-B1CF-B3C5DF708F9E}" presName="bgRect" presStyleLbl="bgShp" presStyleIdx="4" presStyleCnt="5"/>
      <dgm:spPr/>
    </dgm:pt>
    <dgm:pt modelId="{1E21F88D-7A58-479D-8466-FA6207292718}" type="pres">
      <dgm:prSet presAssocID="{BA06E05A-7186-4823-B1CF-B3C5DF708F9E}"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Presentation with Checklist"/>
        </a:ext>
      </dgm:extLst>
    </dgm:pt>
    <dgm:pt modelId="{680463F3-B5EA-471D-A821-E48F862594BB}" type="pres">
      <dgm:prSet presAssocID="{BA06E05A-7186-4823-B1CF-B3C5DF708F9E}" presName="spaceRect" presStyleCnt="0"/>
      <dgm:spPr/>
    </dgm:pt>
    <dgm:pt modelId="{9894DBEC-868F-40AC-8502-D3ABE894F2E2}" type="pres">
      <dgm:prSet presAssocID="{BA06E05A-7186-4823-B1CF-B3C5DF708F9E}" presName="parTx" presStyleLbl="revTx" presStyleIdx="4" presStyleCnt="5">
        <dgm:presLayoutVars>
          <dgm:chMax val="0"/>
          <dgm:chPref val="0"/>
        </dgm:presLayoutVars>
      </dgm:prSet>
      <dgm:spPr/>
      <dgm:t>
        <a:bodyPr/>
        <a:lstStyle/>
        <a:p>
          <a:endParaRPr lang="en-US"/>
        </a:p>
      </dgm:t>
    </dgm:pt>
  </dgm:ptLst>
  <dgm:cxnLst>
    <dgm:cxn modelId="{223B010F-1E53-4AF5-9F41-489707A45995}" type="presOf" srcId="{BA06E05A-7186-4823-B1CF-B3C5DF708F9E}" destId="{9894DBEC-868F-40AC-8502-D3ABE894F2E2}" srcOrd="0" destOrd="0" presId="urn:microsoft.com/office/officeart/2018/2/layout/IconVerticalSolidList"/>
    <dgm:cxn modelId="{0107A2CC-1007-4A99-A318-C25C0B8947D8}" type="presOf" srcId="{5BD26591-AE61-48E5-8AFE-74A44BAF7017}" destId="{88A921FA-8ECC-4F28-A410-3AAC0331DFB5}" srcOrd="0" destOrd="0" presId="urn:microsoft.com/office/officeart/2018/2/layout/IconVerticalSolidList"/>
    <dgm:cxn modelId="{8CA1AE73-18D1-4120-B23E-CB1132DC883E}" srcId="{D3056A28-B4E8-4A8B-9CE0-78763EA2E8CA}" destId="{5BD26591-AE61-48E5-8AFE-74A44BAF7017}" srcOrd="0" destOrd="0" parTransId="{EDD32394-3301-46DA-9A54-63149A4345C3}" sibTransId="{54493ABA-3AAF-4369-BD5D-B5BCDE2D76D8}"/>
    <dgm:cxn modelId="{EC0C0468-54C1-4ECA-BCC3-F143D05B0AE4}" type="presOf" srcId="{B8A968CC-541B-44C1-ADD8-6340188E5D1F}" destId="{1C83CE2D-7388-4FA9-8B5C-77E29DF23FB2}" srcOrd="0" destOrd="0" presId="urn:microsoft.com/office/officeart/2018/2/layout/IconVerticalSolidList"/>
    <dgm:cxn modelId="{E083A391-B7C8-4DDB-A328-378FD23AD7A2}" srcId="{D3056A28-B4E8-4A8B-9CE0-78763EA2E8CA}" destId="{BA06E05A-7186-4823-B1CF-B3C5DF708F9E}" srcOrd="4" destOrd="0" parTransId="{7425D2AA-A967-4A08-B204-C53BA3C23F80}" sibTransId="{2C74A9BD-9D1D-4CA2-8B3E-BA02A6EA9D82}"/>
    <dgm:cxn modelId="{DA516413-A2F1-4956-862F-4FF7BA4C842F}" srcId="{D3056A28-B4E8-4A8B-9CE0-78763EA2E8CA}" destId="{37AC143A-E6C9-4B25-9553-2FB8C62BBE15}" srcOrd="3" destOrd="0" parTransId="{9D8D550E-B0D4-4803-884A-E44734FEBF0E}" sibTransId="{8B6F8B47-1CC3-402C-AD6C-8421D18F4BD2}"/>
    <dgm:cxn modelId="{4989AFDE-E94B-4374-A385-22ACF7EAEB09}" srcId="{D3056A28-B4E8-4A8B-9CE0-78763EA2E8CA}" destId="{B8A968CC-541B-44C1-ADD8-6340188E5D1F}" srcOrd="1" destOrd="0" parTransId="{A72ED381-C17B-42C5-B713-02AD3FE2FCB7}" sibTransId="{CA7D0D76-2054-46D6-B372-BBECD8A60817}"/>
    <dgm:cxn modelId="{B1CAF014-2BB5-4A7A-A245-96E73B32C39E}" srcId="{D3056A28-B4E8-4A8B-9CE0-78763EA2E8CA}" destId="{58709851-8130-4F6A-AD06-1C97F53AA647}" srcOrd="2" destOrd="0" parTransId="{4783E7FE-484A-441B-8021-B4F1A98EC92F}" sibTransId="{88B90BE7-0F23-478E-9C25-0AB284627D68}"/>
    <dgm:cxn modelId="{0CDCB550-462F-47B0-A501-1F2E10134227}" type="presOf" srcId="{37AC143A-E6C9-4B25-9553-2FB8C62BBE15}" destId="{0975B3D2-85F3-473E-8B62-0E018F25306A}" srcOrd="0" destOrd="0" presId="urn:microsoft.com/office/officeart/2018/2/layout/IconVerticalSolidList"/>
    <dgm:cxn modelId="{D08BEBC4-72CE-4ACC-AA52-63E38C3FA52A}" type="presOf" srcId="{58709851-8130-4F6A-AD06-1C97F53AA647}" destId="{24E2CC73-0217-4F3E-86E2-98331B0D891D}" srcOrd="0" destOrd="0" presId="urn:microsoft.com/office/officeart/2018/2/layout/IconVerticalSolidList"/>
    <dgm:cxn modelId="{0BB68BDC-2B31-4D4E-8D04-8D0DDB654334}" type="presOf" srcId="{D3056A28-B4E8-4A8B-9CE0-78763EA2E8CA}" destId="{BA2D7313-86EE-4355-A22B-CB47F940626D}" srcOrd="0" destOrd="0" presId="urn:microsoft.com/office/officeart/2018/2/layout/IconVerticalSolidList"/>
    <dgm:cxn modelId="{D4B07E46-71AE-4659-A21D-12392B9068FC}" type="presParOf" srcId="{BA2D7313-86EE-4355-A22B-CB47F940626D}" destId="{0231C8A9-0323-4C11-B91D-5A4301760786}" srcOrd="0" destOrd="0" presId="urn:microsoft.com/office/officeart/2018/2/layout/IconVerticalSolidList"/>
    <dgm:cxn modelId="{DBEA0A91-7125-46DC-AE03-95CA241536C5}" type="presParOf" srcId="{0231C8A9-0323-4C11-B91D-5A4301760786}" destId="{CB92BFBB-6C9D-4271-9E81-724C238FAF83}" srcOrd="0" destOrd="0" presId="urn:microsoft.com/office/officeart/2018/2/layout/IconVerticalSolidList"/>
    <dgm:cxn modelId="{9A4513DB-7284-42F6-B9E4-B77A8534C7D7}" type="presParOf" srcId="{0231C8A9-0323-4C11-B91D-5A4301760786}" destId="{C8A18C73-7108-40F7-830D-FC325D4EFA67}" srcOrd="1" destOrd="0" presId="urn:microsoft.com/office/officeart/2018/2/layout/IconVerticalSolidList"/>
    <dgm:cxn modelId="{D02A2EAD-954D-4FCF-A031-F008798F718C}" type="presParOf" srcId="{0231C8A9-0323-4C11-B91D-5A4301760786}" destId="{3C3C857B-63A7-468B-B76D-85306ECA8FE5}" srcOrd="2" destOrd="0" presId="urn:microsoft.com/office/officeart/2018/2/layout/IconVerticalSolidList"/>
    <dgm:cxn modelId="{A72846E4-0BF5-485C-A1C1-3683A21A13F5}" type="presParOf" srcId="{0231C8A9-0323-4C11-B91D-5A4301760786}" destId="{88A921FA-8ECC-4F28-A410-3AAC0331DFB5}" srcOrd="3" destOrd="0" presId="urn:microsoft.com/office/officeart/2018/2/layout/IconVerticalSolidList"/>
    <dgm:cxn modelId="{6B87319A-0A26-43E5-B476-DBD2D70301CD}" type="presParOf" srcId="{BA2D7313-86EE-4355-A22B-CB47F940626D}" destId="{05C40349-D328-434D-B2FE-9F85FE3B532E}" srcOrd="1" destOrd="0" presId="urn:microsoft.com/office/officeart/2018/2/layout/IconVerticalSolidList"/>
    <dgm:cxn modelId="{DFFF1B33-E3B2-4EBB-88C9-0B7BE4724FDE}" type="presParOf" srcId="{BA2D7313-86EE-4355-A22B-CB47F940626D}" destId="{7FC2908B-476F-457E-BE80-84E49045D5E5}" srcOrd="2" destOrd="0" presId="urn:microsoft.com/office/officeart/2018/2/layout/IconVerticalSolidList"/>
    <dgm:cxn modelId="{9529D99B-FFA3-4296-B203-C546B8CC6B29}" type="presParOf" srcId="{7FC2908B-476F-457E-BE80-84E49045D5E5}" destId="{FDCE21E7-F5C5-4DC1-9DFD-5E9119156270}" srcOrd="0" destOrd="0" presId="urn:microsoft.com/office/officeart/2018/2/layout/IconVerticalSolidList"/>
    <dgm:cxn modelId="{DFFC2DDB-0D7D-41C3-940C-CF24F1EAE570}" type="presParOf" srcId="{7FC2908B-476F-457E-BE80-84E49045D5E5}" destId="{E0C496EC-DF37-48BF-BA94-AD5EF573C21F}" srcOrd="1" destOrd="0" presId="urn:microsoft.com/office/officeart/2018/2/layout/IconVerticalSolidList"/>
    <dgm:cxn modelId="{0C157C86-439F-4C4A-B493-8BBDF244E85A}" type="presParOf" srcId="{7FC2908B-476F-457E-BE80-84E49045D5E5}" destId="{608C8426-7AFD-4AB8-8D25-CC392D2EDEA9}" srcOrd="2" destOrd="0" presId="urn:microsoft.com/office/officeart/2018/2/layout/IconVerticalSolidList"/>
    <dgm:cxn modelId="{9003DB3D-BCD5-47DD-B1BA-0750CA0F27E2}" type="presParOf" srcId="{7FC2908B-476F-457E-BE80-84E49045D5E5}" destId="{1C83CE2D-7388-4FA9-8B5C-77E29DF23FB2}" srcOrd="3" destOrd="0" presId="urn:microsoft.com/office/officeart/2018/2/layout/IconVerticalSolidList"/>
    <dgm:cxn modelId="{9BEB0DCD-BB2B-4F4E-A1AB-80DF7512F30A}" type="presParOf" srcId="{BA2D7313-86EE-4355-A22B-CB47F940626D}" destId="{CF5A0934-A71B-4CE0-B0B4-2B10F843978D}" srcOrd="3" destOrd="0" presId="urn:microsoft.com/office/officeart/2018/2/layout/IconVerticalSolidList"/>
    <dgm:cxn modelId="{EADB54B7-DDD2-4F1F-AD63-2DCFBABE0071}" type="presParOf" srcId="{BA2D7313-86EE-4355-A22B-CB47F940626D}" destId="{D9E0D3F3-5CD2-4CC6-8E6F-2FD87C8A1B27}" srcOrd="4" destOrd="0" presId="urn:microsoft.com/office/officeart/2018/2/layout/IconVerticalSolidList"/>
    <dgm:cxn modelId="{2B8DD0A1-5465-461C-BB44-B96460F10CB6}" type="presParOf" srcId="{D9E0D3F3-5CD2-4CC6-8E6F-2FD87C8A1B27}" destId="{3D82BB02-8899-4A11-A50B-1BB9D91433A3}" srcOrd="0" destOrd="0" presId="urn:microsoft.com/office/officeart/2018/2/layout/IconVerticalSolidList"/>
    <dgm:cxn modelId="{663FE62D-06CD-4861-93C0-779ED05C4155}" type="presParOf" srcId="{D9E0D3F3-5CD2-4CC6-8E6F-2FD87C8A1B27}" destId="{FE7D5FF2-ADDA-4B00-98E1-C1A7FA01DF33}" srcOrd="1" destOrd="0" presId="urn:microsoft.com/office/officeart/2018/2/layout/IconVerticalSolidList"/>
    <dgm:cxn modelId="{5A2A734E-116C-4FE5-B52E-C2BA717CB680}" type="presParOf" srcId="{D9E0D3F3-5CD2-4CC6-8E6F-2FD87C8A1B27}" destId="{E75CED68-45DE-4F5D-AA8C-EEAF2EF492A6}" srcOrd="2" destOrd="0" presId="urn:microsoft.com/office/officeart/2018/2/layout/IconVerticalSolidList"/>
    <dgm:cxn modelId="{69EFB4D3-E2A6-4FBB-99F4-596BB27F76A6}" type="presParOf" srcId="{D9E0D3F3-5CD2-4CC6-8E6F-2FD87C8A1B27}" destId="{24E2CC73-0217-4F3E-86E2-98331B0D891D}" srcOrd="3" destOrd="0" presId="urn:microsoft.com/office/officeart/2018/2/layout/IconVerticalSolidList"/>
    <dgm:cxn modelId="{94377D38-F7D0-4FFA-BC37-2BCFE962F965}" type="presParOf" srcId="{BA2D7313-86EE-4355-A22B-CB47F940626D}" destId="{64FB564A-4AD8-4772-B4BA-5ECD70409D9F}" srcOrd="5" destOrd="0" presId="urn:microsoft.com/office/officeart/2018/2/layout/IconVerticalSolidList"/>
    <dgm:cxn modelId="{D2C24042-C942-47B9-9449-0CC63BC388F3}" type="presParOf" srcId="{BA2D7313-86EE-4355-A22B-CB47F940626D}" destId="{74ADBAD7-2EF0-4FB8-8E34-E69C19020B3C}" srcOrd="6" destOrd="0" presId="urn:microsoft.com/office/officeart/2018/2/layout/IconVerticalSolidList"/>
    <dgm:cxn modelId="{A2C27207-F7E7-403B-A3A6-0E18C3DBA87E}" type="presParOf" srcId="{74ADBAD7-2EF0-4FB8-8E34-E69C19020B3C}" destId="{DAA70BBE-82E6-4EFB-822F-B3034D949B74}" srcOrd="0" destOrd="0" presId="urn:microsoft.com/office/officeart/2018/2/layout/IconVerticalSolidList"/>
    <dgm:cxn modelId="{BD7907FB-4137-4D30-B2F5-AAD883265D1E}" type="presParOf" srcId="{74ADBAD7-2EF0-4FB8-8E34-E69C19020B3C}" destId="{BF6F0042-4056-4D19-84D1-ED3A603CF668}" srcOrd="1" destOrd="0" presId="urn:microsoft.com/office/officeart/2018/2/layout/IconVerticalSolidList"/>
    <dgm:cxn modelId="{74327C29-5874-4AB6-8E5C-C3D8C28CE596}" type="presParOf" srcId="{74ADBAD7-2EF0-4FB8-8E34-E69C19020B3C}" destId="{BD4BD67E-F2A0-4E28-AE6F-B389949D8CD5}" srcOrd="2" destOrd="0" presId="urn:microsoft.com/office/officeart/2018/2/layout/IconVerticalSolidList"/>
    <dgm:cxn modelId="{E2149A5B-AF47-46A7-80EF-4394545F14AC}" type="presParOf" srcId="{74ADBAD7-2EF0-4FB8-8E34-E69C19020B3C}" destId="{0975B3D2-85F3-473E-8B62-0E018F25306A}" srcOrd="3" destOrd="0" presId="urn:microsoft.com/office/officeart/2018/2/layout/IconVerticalSolidList"/>
    <dgm:cxn modelId="{F695C7E9-F1C8-438E-B7CF-93C7347B99B6}" type="presParOf" srcId="{BA2D7313-86EE-4355-A22B-CB47F940626D}" destId="{D74EEB5C-C0A1-4AB7-9802-276F81560D1B}" srcOrd="7" destOrd="0" presId="urn:microsoft.com/office/officeart/2018/2/layout/IconVerticalSolidList"/>
    <dgm:cxn modelId="{D95CA8AC-115C-43C5-BB1B-DB2150EDC1D5}" type="presParOf" srcId="{BA2D7313-86EE-4355-A22B-CB47F940626D}" destId="{4B4CD5D6-7A73-47C5-8169-981A2580DCF2}" srcOrd="8" destOrd="0" presId="urn:microsoft.com/office/officeart/2018/2/layout/IconVerticalSolidList"/>
    <dgm:cxn modelId="{2D617B76-095C-4710-AC61-6A7F90067EB9}" type="presParOf" srcId="{4B4CD5D6-7A73-47C5-8169-981A2580DCF2}" destId="{E69F6688-B8D5-4FD5-836C-A13B5983E8D8}" srcOrd="0" destOrd="0" presId="urn:microsoft.com/office/officeart/2018/2/layout/IconVerticalSolidList"/>
    <dgm:cxn modelId="{B8CC3DF0-D63B-49E3-870C-CEE45FB9521A}" type="presParOf" srcId="{4B4CD5D6-7A73-47C5-8169-981A2580DCF2}" destId="{1E21F88D-7A58-479D-8466-FA6207292718}" srcOrd="1" destOrd="0" presId="urn:microsoft.com/office/officeart/2018/2/layout/IconVerticalSolidList"/>
    <dgm:cxn modelId="{46F39466-B3B1-4DCA-9560-12B241B7252A}" type="presParOf" srcId="{4B4CD5D6-7A73-47C5-8169-981A2580DCF2}" destId="{680463F3-B5EA-471D-A821-E48F862594BB}" srcOrd="2" destOrd="0" presId="urn:microsoft.com/office/officeart/2018/2/layout/IconVerticalSolidList"/>
    <dgm:cxn modelId="{657C72E2-9735-4367-94A7-49A11A64EE3A}" type="presParOf" srcId="{4B4CD5D6-7A73-47C5-8169-981A2580DCF2}" destId="{9894DBEC-868F-40AC-8502-D3ABE894F2E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EFE2F-C94A-46DB-89DE-52BEEF76D673}">
      <dsp:nvSpPr>
        <dsp:cNvPr id="0" name=""/>
        <dsp:cNvSpPr/>
      </dsp:nvSpPr>
      <dsp:spPr>
        <a:xfrm>
          <a:off x="626291" y="303355"/>
          <a:ext cx="3920282" cy="392028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133600" rtl="1">
            <a:lnSpc>
              <a:spcPct val="100000"/>
            </a:lnSpc>
            <a:spcBef>
              <a:spcPct val="0"/>
            </a:spcBef>
            <a:spcAft>
              <a:spcPts val="0"/>
            </a:spcAft>
          </a:pPr>
          <a:r>
            <a:rPr lang="ar-LB" sz="4800" kern="1200" dirty="0">
              <a:latin typeface="Calibri" panose="020F0502020204030204" pitchFamily="34" charset="0"/>
              <a:cs typeface="Calibri" panose="020F0502020204030204" pitchFamily="34" charset="0"/>
            </a:rPr>
            <a:t>وطني</a:t>
          </a:r>
          <a:endParaRPr lang="ar-LB" sz="2300" kern="1200" dirty="0">
            <a:latin typeface="Calibri" panose="020F0502020204030204" pitchFamily="34" charset="0"/>
            <a:cs typeface="Calibri" panose="020F0502020204030204" pitchFamily="34" charset="0"/>
          </a:endParaRPr>
        </a:p>
      </dsp:txBody>
      <dsp:txXfrm>
        <a:off x="2692373" y="1134081"/>
        <a:ext cx="1400100" cy="1166750"/>
      </dsp:txXfrm>
    </dsp:sp>
    <dsp:sp modelId="{DC0AA677-22A9-4A30-ABA7-19E894BAF519}">
      <dsp:nvSpPr>
        <dsp:cNvPr id="0" name=""/>
        <dsp:cNvSpPr/>
      </dsp:nvSpPr>
      <dsp:spPr>
        <a:xfrm>
          <a:off x="545552" y="443365"/>
          <a:ext cx="3920282" cy="392028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rtl="1">
            <a:lnSpc>
              <a:spcPct val="90000"/>
            </a:lnSpc>
            <a:spcBef>
              <a:spcPct val="0"/>
            </a:spcBef>
            <a:spcAft>
              <a:spcPct val="35000"/>
            </a:spcAft>
          </a:pPr>
          <a:r>
            <a:rPr lang="ar-LB" sz="6200" kern="1200" dirty="0">
              <a:latin typeface="Calibri" panose="020F0502020204030204" pitchFamily="34" charset="0"/>
              <a:cs typeface="Calibri" panose="020F0502020204030204" pitchFamily="34" charset="0"/>
            </a:rPr>
            <a:t>إقليمي</a:t>
          </a:r>
          <a:endParaRPr lang="en-US" sz="6200" kern="1200" dirty="0">
            <a:latin typeface="Calibri" panose="020F0502020204030204" pitchFamily="34" charset="0"/>
            <a:cs typeface="Calibri" panose="020F0502020204030204" pitchFamily="34" charset="0"/>
          </a:endParaRPr>
        </a:p>
      </dsp:txBody>
      <dsp:txXfrm>
        <a:off x="1478952" y="2986881"/>
        <a:ext cx="2100151" cy="1026740"/>
      </dsp:txXfrm>
    </dsp:sp>
    <dsp:sp modelId="{0075FA13-88EC-4245-BBF3-0392FDD9D471}">
      <dsp:nvSpPr>
        <dsp:cNvPr id="0" name=""/>
        <dsp:cNvSpPr/>
      </dsp:nvSpPr>
      <dsp:spPr>
        <a:xfrm>
          <a:off x="464813" y="303355"/>
          <a:ext cx="3920282" cy="392028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rtl="1">
            <a:lnSpc>
              <a:spcPct val="90000"/>
            </a:lnSpc>
            <a:spcBef>
              <a:spcPct val="0"/>
            </a:spcBef>
            <a:spcAft>
              <a:spcPct val="35000"/>
            </a:spcAft>
          </a:pPr>
          <a:r>
            <a:rPr lang="ar-LB" sz="6200" kern="1200" dirty="0">
              <a:latin typeface="Calibri" panose="020F0502020204030204" pitchFamily="34" charset="0"/>
              <a:cs typeface="Calibri" panose="020F0502020204030204" pitchFamily="34" charset="0"/>
            </a:rPr>
            <a:t>دولي</a:t>
          </a:r>
          <a:endParaRPr lang="en-US" sz="6200" kern="1200" dirty="0">
            <a:latin typeface="Calibri" panose="020F0502020204030204" pitchFamily="34" charset="0"/>
            <a:cs typeface="Calibri" panose="020F0502020204030204" pitchFamily="34" charset="0"/>
          </a:endParaRPr>
        </a:p>
      </dsp:txBody>
      <dsp:txXfrm>
        <a:off x="918912" y="1134081"/>
        <a:ext cx="1400100" cy="1166750"/>
      </dsp:txXfrm>
    </dsp:sp>
    <dsp:sp modelId="{B886E983-FCBE-4E60-A263-052D94388DF5}">
      <dsp:nvSpPr>
        <dsp:cNvPr id="0" name=""/>
        <dsp:cNvSpPr/>
      </dsp:nvSpPr>
      <dsp:spPr>
        <a:xfrm>
          <a:off x="383930" y="60671"/>
          <a:ext cx="4405650" cy="440565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61507F-175B-4709-A6C6-8CC57B70C660}">
      <dsp:nvSpPr>
        <dsp:cNvPr id="0" name=""/>
        <dsp:cNvSpPr/>
      </dsp:nvSpPr>
      <dsp:spPr>
        <a:xfrm>
          <a:off x="302868" y="200433"/>
          <a:ext cx="4405650" cy="4405650"/>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3549B8-2398-4066-96CB-DE3375FEA20D}">
      <dsp:nvSpPr>
        <dsp:cNvPr id="0" name=""/>
        <dsp:cNvSpPr/>
      </dsp:nvSpPr>
      <dsp:spPr>
        <a:xfrm>
          <a:off x="221805" y="60671"/>
          <a:ext cx="4405650" cy="440565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46C3A-536C-48E0-B253-6F9B89CFE11F}">
      <dsp:nvSpPr>
        <dsp:cNvPr id="0" name=""/>
        <dsp:cNvSpPr/>
      </dsp:nvSpPr>
      <dsp:spPr>
        <a:xfrm>
          <a:off x="5491826" y="29959"/>
          <a:ext cx="4817347" cy="604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1">
            <a:lnSpc>
              <a:spcPct val="90000"/>
            </a:lnSpc>
            <a:spcBef>
              <a:spcPct val="0"/>
            </a:spcBef>
            <a:spcAft>
              <a:spcPct val="35000"/>
            </a:spcAft>
          </a:pPr>
          <a:r>
            <a:rPr lang="ar-EG" sz="2400" kern="1200" baseline="0" dirty="0">
              <a:cs typeface="Calibri" panose="020F0502020204030204" pitchFamily="34" charset="0"/>
            </a:rPr>
            <a:t>تحقّق غرضين</a:t>
          </a:r>
          <a:endParaRPr lang="en-US" sz="2400" kern="1200" baseline="0" dirty="0">
            <a:cs typeface="Calibri" panose="020F0502020204030204" pitchFamily="34" charset="0"/>
          </a:endParaRPr>
        </a:p>
      </dsp:txBody>
      <dsp:txXfrm>
        <a:off x="5491826" y="29959"/>
        <a:ext cx="4817347" cy="604800"/>
      </dsp:txXfrm>
    </dsp:sp>
    <dsp:sp modelId="{33E35A28-C0D9-47C7-BF53-28933860CAE7}">
      <dsp:nvSpPr>
        <dsp:cNvPr id="0" name=""/>
        <dsp:cNvSpPr/>
      </dsp:nvSpPr>
      <dsp:spPr>
        <a:xfrm>
          <a:off x="5491826" y="634760"/>
          <a:ext cx="4817347" cy="2824605"/>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r" defTabSz="1066800" rtl="1">
            <a:lnSpc>
              <a:spcPct val="90000"/>
            </a:lnSpc>
            <a:spcBef>
              <a:spcPct val="0"/>
            </a:spcBef>
            <a:spcAft>
              <a:spcPct val="15000"/>
            </a:spcAft>
            <a:buChar char="••"/>
          </a:pPr>
          <a:r>
            <a:rPr lang="ar-EG" sz="2400" b="1" kern="1200" baseline="0" dirty="0">
              <a:cs typeface="Calibri" panose="020F0502020204030204" pitchFamily="34" charset="0"/>
            </a:rPr>
            <a:t>غرض داخلي</a:t>
          </a:r>
          <a:r>
            <a:rPr lang="ar-EG" sz="2400" kern="1200" baseline="0" dirty="0">
              <a:cs typeface="Calibri" panose="020F0502020204030204" pitchFamily="34" charset="0"/>
            </a:rPr>
            <a:t>: رفع الوعي بالخطة؛ تعزيز الملكية الوطنية والتشاركية؛ تقييم الأداء التنموي؛ استخلاص الدروس وتوجيه السياسات لتعزيز التنفيذ</a:t>
          </a:r>
          <a:endParaRPr lang="en-US" sz="2400" kern="1200" baseline="0" dirty="0">
            <a:cs typeface="Calibri" panose="020F0502020204030204" pitchFamily="34" charset="0"/>
          </a:endParaRPr>
        </a:p>
        <a:p>
          <a:pPr marL="228600" lvl="1" indent="-228600" algn="r" defTabSz="1066800" rtl="1">
            <a:lnSpc>
              <a:spcPct val="90000"/>
            </a:lnSpc>
            <a:spcBef>
              <a:spcPct val="0"/>
            </a:spcBef>
            <a:spcAft>
              <a:spcPct val="15000"/>
            </a:spcAft>
            <a:buChar char="••"/>
          </a:pPr>
          <a:r>
            <a:rPr lang="ar-EG" sz="2400" b="1" kern="1200" baseline="0" dirty="0">
              <a:cs typeface="Calibri" panose="020F0502020204030204" pitchFamily="34" charset="0"/>
            </a:rPr>
            <a:t>غرض خارجي</a:t>
          </a:r>
          <a:r>
            <a:rPr lang="ar-EG" sz="2400" kern="1200" baseline="0" dirty="0">
              <a:cs typeface="Calibri" panose="020F0502020204030204" pitchFamily="34" charset="0"/>
            </a:rPr>
            <a:t>: مرآة تعكس التزام الدولة بالخطة؛ تبادل التجارب مع دول العالم؛ رسالة سياسية لحشد الشراكات العالمية</a:t>
          </a:r>
          <a:endParaRPr lang="en-US" sz="2400" kern="1200" baseline="0" dirty="0">
            <a:cs typeface="Calibri" panose="020F0502020204030204" pitchFamily="34" charset="0"/>
          </a:endParaRPr>
        </a:p>
      </dsp:txBody>
      <dsp:txXfrm>
        <a:off x="5491826" y="634760"/>
        <a:ext cx="4817347" cy="2824605"/>
      </dsp:txXfrm>
    </dsp:sp>
    <dsp:sp modelId="{59E43224-F8B3-4C03-AC99-06B83D5D2754}">
      <dsp:nvSpPr>
        <dsp:cNvPr id="0" name=""/>
        <dsp:cNvSpPr/>
      </dsp:nvSpPr>
      <dsp:spPr>
        <a:xfrm>
          <a:off x="50" y="29959"/>
          <a:ext cx="4817347" cy="604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1">
            <a:lnSpc>
              <a:spcPct val="90000"/>
            </a:lnSpc>
            <a:spcBef>
              <a:spcPct val="0"/>
            </a:spcBef>
            <a:spcAft>
              <a:spcPct val="35000"/>
            </a:spcAft>
          </a:pPr>
          <a:r>
            <a:rPr lang="ar-EG" sz="2400" kern="1200" baseline="0" dirty="0">
              <a:cs typeface="Calibri" panose="020F0502020204030204" pitchFamily="34" charset="0"/>
            </a:rPr>
            <a:t>تتوافق مع وتدعم مبادئ خطة 2030</a:t>
          </a:r>
          <a:endParaRPr lang="en-US" sz="2400" kern="1200" baseline="0" dirty="0">
            <a:cs typeface="Calibri" panose="020F0502020204030204" pitchFamily="34" charset="0"/>
          </a:endParaRPr>
        </a:p>
      </dsp:txBody>
      <dsp:txXfrm>
        <a:off x="50" y="29959"/>
        <a:ext cx="4817347" cy="604800"/>
      </dsp:txXfrm>
    </dsp:sp>
    <dsp:sp modelId="{C4B46F58-C4DB-45DD-A0A0-268D0F742A0E}">
      <dsp:nvSpPr>
        <dsp:cNvPr id="0" name=""/>
        <dsp:cNvSpPr/>
      </dsp:nvSpPr>
      <dsp:spPr>
        <a:xfrm>
          <a:off x="50" y="634760"/>
          <a:ext cx="4817347" cy="2824605"/>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r" defTabSz="933450" rtl="1">
            <a:lnSpc>
              <a:spcPct val="90000"/>
            </a:lnSpc>
            <a:spcBef>
              <a:spcPct val="0"/>
            </a:spcBef>
            <a:spcAft>
              <a:spcPct val="15000"/>
            </a:spcAft>
            <a:buChar char="••"/>
          </a:pPr>
          <a:r>
            <a:rPr lang="ar-LB" sz="2100" kern="1200" baseline="0">
              <a:cs typeface="Calibri" panose="020F0502020204030204" pitchFamily="34" charset="0"/>
            </a:rPr>
            <a:t>التشاركية والشفافية</a:t>
          </a:r>
          <a:endParaRPr lang="en-US" sz="2100" kern="1200" baseline="0">
            <a:cs typeface="Calibri" panose="020F0502020204030204" pitchFamily="34" charset="0"/>
          </a:endParaRPr>
        </a:p>
        <a:p>
          <a:pPr marL="228600" lvl="1" indent="-228600" algn="r" defTabSz="933450" rtl="1">
            <a:lnSpc>
              <a:spcPct val="90000"/>
            </a:lnSpc>
            <a:spcBef>
              <a:spcPct val="0"/>
            </a:spcBef>
            <a:spcAft>
              <a:spcPct val="15000"/>
            </a:spcAft>
            <a:buChar char="••"/>
          </a:pPr>
          <a:r>
            <a:rPr lang="ar-LB" sz="2100" kern="1200" baseline="0" dirty="0">
              <a:cs typeface="Calibri" panose="020F0502020204030204" pitchFamily="34" charset="0"/>
            </a:rPr>
            <a:t>الموضوعية</a:t>
          </a:r>
          <a:r>
            <a:rPr lang="ar-EG" sz="2100" kern="1200" baseline="0" dirty="0">
              <a:cs typeface="Calibri" panose="020F0502020204030204" pitchFamily="34" charset="0"/>
            </a:rPr>
            <a:t> والدقة</a:t>
          </a:r>
          <a:r>
            <a:rPr lang="ar-LB" sz="2100" kern="1200" baseline="0" dirty="0">
              <a:cs typeface="Calibri" panose="020F0502020204030204" pitchFamily="34" charset="0"/>
            </a:rPr>
            <a:t> والاستناد إلى الأدلة</a:t>
          </a:r>
          <a:endParaRPr lang="en-US" sz="2100" kern="1200" baseline="0" dirty="0">
            <a:cs typeface="Calibri" panose="020F0502020204030204" pitchFamily="34" charset="0"/>
          </a:endParaRPr>
        </a:p>
        <a:p>
          <a:pPr marL="228600" lvl="1" indent="-228600" algn="r" defTabSz="933450" rtl="1">
            <a:lnSpc>
              <a:spcPct val="90000"/>
            </a:lnSpc>
            <a:spcBef>
              <a:spcPct val="0"/>
            </a:spcBef>
            <a:spcAft>
              <a:spcPct val="15000"/>
            </a:spcAft>
            <a:buChar char="••"/>
          </a:pPr>
          <a:r>
            <a:rPr lang="ar-EG" sz="2100" kern="1200" baseline="0" dirty="0">
              <a:cs typeface="Calibri" panose="020F0502020204030204" pitchFamily="34" charset="0"/>
            </a:rPr>
            <a:t>محورية </a:t>
          </a:r>
          <a:r>
            <a:rPr lang="ar-LB" sz="2100" kern="1200" baseline="0" dirty="0">
              <a:cs typeface="Calibri" panose="020F0502020204030204" pitchFamily="34" charset="0"/>
            </a:rPr>
            <a:t>الإنسان، مع إيلاء اهتمام خاص للفئات الأكثر ضعفاً</a:t>
          </a:r>
          <a:endParaRPr lang="en-US" sz="2100" kern="1200" baseline="0" dirty="0">
            <a:cs typeface="Calibri" panose="020F0502020204030204" pitchFamily="34" charset="0"/>
          </a:endParaRPr>
        </a:p>
        <a:p>
          <a:pPr marL="228600" lvl="1" indent="-228600" algn="r" defTabSz="933450" rtl="1">
            <a:lnSpc>
              <a:spcPct val="90000"/>
            </a:lnSpc>
            <a:spcBef>
              <a:spcPct val="0"/>
            </a:spcBef>
            <a:spcAft>
              <a:spcPct val="15000"/>
            </a:spcAft>
            <a:buChar char="••"/>
          </a:pPr>
          <a:r>
            <a:rPr lang="ar-LB" sz="2100" b="1" kern="1200" baseline="0" dirty="0">
              <a:solidFill>
                <a:srgbClr val="C00000"/>
              </a:solidFill>
              <a:cs typeface="Calibri" panose="020F0502020204030204" pitchFamily="34" charset="0"/>
            </a:rPr>
            <a:t>المساواة بين الجنسين</a:t>
          </a:r>
          <a:endParaRPr lang="en-US" sz="2100" b="1" kern="1200" baseline="0" dirty="0">
            <a:solidFill>
              <a:srgbClr val="C00000"/>
            </a:solidFill>
            <a:cs typeface="Calibri" panose="020F0502020204030204" pitchFamily="34" charset="0"/>
          </a:endParaRPr>
        </a:p>
        <a:p>
          <a:pPr marL="228600" lvl="1" indent="-228600" algn="r" defTabSz="933450" rtl="1">
            <a:lnSpc>
              <a:spcPct val="90000"/>
            </a:lnSpc>
            <a:spcBef>
              <a:spcPct val="0"/>
            </a:spcBef>
            <a:spcAft>
              <a:spcPct val="15000"/>
            </a:spcAft>
            <a:buChar char="••"/>
          </a:pPr>
          <a:r>
            <a:rPr lang="ar-LB" sz="2100" kern="1200" baseline="0" dirty="0">
              <a:cs typeface="Calibri" panose="020F0502020204030204" pitchFamily="34" charset="0"/>
            </a:rPr>
            <a:t>التكامل بين الأبعاد والترابط بين الأهداف</a:t>
          </a:r>
          <a:endParaRPr lang="en-US" sz="2100" kern="1200" baseline="0" dirty="0">
            <a:cs typeface="Calibri" panose="020F0502020204030204" pitchFamily="34" charset="0"/>
          </a:endParaRPr>
        </a:p>
        <a:p>
          <a:pPr marL="228600" lvl="1" indent="-228600" algn="r" defTabSz="933450" rtl="1">
            <a:lnSpc>
              <a:spcPct val="90000"/>
            </a:lnSpc>
            <a:spcBef>
              <a:spcPct val="0"/>
            </a:spcBef>
            <a:spcAft>
              <a:spcPct val="15000"/>
            </a:spcAft>
            <a:buChar char="••"/>
          </a:pPr>
          <a:r>
            <a:rPr lang="ar-EG" sz="2100" kern="1200" baseline="0" dirty="0">
              <a:cs typeface="Calibri" panose="020F0502020204030204" pitchFamily="34" charset="0"/>
            </a:rPr>
            <a:t>الاستناد إلى الأطر والعمليات القائمة</a:t>
          </a:r>
          <a:endParaRPr lang="en-US" sz="2100" kern="1200" baseline="0" dirty="0">
            <a:cs typeface="Calibri" panose="020F0502020204030204" pitchFamily="34" charset="0"/>
          </a:endParaRPr>
        </a:p>
      </dsp:txBody>
      <dsp:txXfrm>
        <a:off x="50" y="634760"/>
        <a:ext cx="4817347" cy="28246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2BFBB-6C9D-4271-9E81-724C238FAF83}">
      <dsp:nvSpPr>
        <dsp:cNvPr id="0" name=""/>
        <dsp:cNvSpPr/>
      </dsp:nvSpPr>
      <dsp:spPr>
        <a:xfrm>
          <a:off x="0" y="3036"/>
          <a:ext cx="5568313" cy="64684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A18C73-7108-40F7-830D-FC325D4EFA67}">
      <dsp:nvSpPr>
        <dsp:cNvPr id="0" name=""/>
        <dsp:cNvSpPr/>
      </dsp:nvSpPr>
      <dsp:spPr>
        <a:xfrm>
          <a:off x="195671" y="148577"/>
          <a:ext cx="355765" cy="355765"/>
        </a:xfrm>
        <a:prstGeom prst="rect">
          <a:avLst/>
        </a:prstGeom>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A921FA-8ECC-4F28-A410-3AAC0331DFB5}">
      <dsp:nvSpPr>
        <dsp:cNvPr id="0" name=""/>
        <dsp:cNvSpPr/>
      </dsp:nvSpPr>
      <dsp:spPr>
        <a:xfrm>
          <a:off x="747107" y="3036"/>
          <a:ext cx="4821206" cy="646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58" tIns="68458" rIns="68458" bIns="68458" numCol="1" spcCol="1270" anchor="ctr" anchorCtr="0">
          <a:noAutofit/>
        </a:bodyPr>
        <a:lstStyle/>
        <a:p>
          <a:pPr lvl="0" algn="r" defTabSz="844550" rtl="1">
            <a:lnSpc>
              <a:spcPct val="100000"/>
            </a:lnSpc>
            <a:spcBef>
              <a:spcPct val="0"/>
            </a:spcBef>
            <a:spcAft>
              <a:spcPct val="35000"/>
            </a:spcAft>
          </a:pPr>
          <a:r>
            <a:rPr lang="ar-EG" sz="1900" kern="1200" dirty="0">
              <a:latin typeface="Calibri" panose="020F0502020204030204" pitchFamily="34" charset="0"/>
              <a:cs typeface="Calibri" panose="020F0502020204030204" pitchFamily="34" charset="0"/>
            </a:rPr>
            <a:t>توفّر البيانات والإحصاءات</a:t>
          </a:r>
          <a:endParaRPr lang="en-US" sz="1900" kern="1200" dirty="0">
            <a:latin typeface="Calibri" panose="020F0502020204030204" pitchFamily="34" charset="0"/>
            <a:cs typeface="Calibri" panose="020F0502020204030204" pitchFamily="34" charset="0"/>
          </a:endParaRPr>
        </a:p>
      </dsp:txBody>
      <dsp:txXfrm>
        <a:off x="747107" y="3036"/>
        <a:ext cx="4821206" cy="646846"/>
      </dsp:txXfrm>
    </dsp:sp>
    <dsp:sp modelId="{FDCE21E7-F5C5-4DC1-9DFD-5E9119156270}">
      <dsp:nvSpPr>
        <dsp:cNvPr id="0" name=""/>
        <dsp:cNvSpPr/>
      </dsp:nvSpPr>
      <dsp:spPr>
        <a:xfrm>
          <a:off x="0" y="811595"/>
          <a:ext cx="5568313" cy="64684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C496EC-DF37-48BF-BA94-AD5EF573C21F}">
      <dsp:nvSpPr>
        <dsp:cNvPr id="0" name=""/>
        <dsp:cNvSpPr/>
      </dsp:nvSpPr>
      <dsp:spPr>
        <a:xfrm>
          <a:off x="195671" y="957135"/>
          <a:ext cx="355765" cy="355765"/>
        </a:xfrm>
        <a:prstGeom prst="rect">
          <a:avLst/>
        </a:prstGeom>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83CE2D-7388-4FA9-8B5C-77E29DF23FB2}">
      <dsp:nvSpPr>
        <dsp:cNvPr id="0" name=""/>
        <dsp:cNvSpPr/>
      </dsp:nvSpPr>
      <dsp:spPr>
        <a:xfrm>
          <a:off x="747107" y="811595"/>
          <a:ext cx="4821206" cy="646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58" tIns="68458" rIns="68458" bIns="68458" numCol="1" spcCol="1270" anchor="ctr" anchorCtr="0">
          <a:noAutofit/>
        </a:bodyPr>
        <a:lstStyle/>
        <a:p>
          <a:pPr lvl="0" algn="r" defTabSz="844550" rtl="1">
            <a:lnSpc>
              <a:spcPct val="100000"/>
            </a:lnSpc>
            <a:spcBef>
              <a:spcPct val="0"/>
            </a:spcBef>
            <a:spcAft>
              <a:spcPct val="35000"/>
            </a:spcAft>
          </a:pPr>
          <a:r>
            <a:rPr lang="ar-EG" sz="1900" kern="1200" dirty="0">
              <a:latin typeface="Calibri" panose="020F0502020204030204" pitchFamily="34" charset="0"/>
              <a:cs typeface="Calibri" panose="020F0502020204030204" pitchFamily="34" charset="0"/>
            </a:rPr>
            <a:t>التنسيق بين القطاعات</a:t>
          </a:r>
          <a:endParaRPr lang="en-US" sz="1900" kern="1200" dirty="0">
            <a:latin typeface="Calibri" panose="020F0502020204030204" pitchFamily="34" charset="0"/>
            <a:cs typeface="Calibri" panose="020F0502020204030204" pitchFamily="34" charset="0"/>
          </a:endParaRPr>
        </a:p>
      </dsp:txBody>
      <dsp:txXfrm>
        <a:off x="747107" y="811595"/>
        <a:ext cx="4821206" cy="646846"/>
      </dsp:txXfrm>
    </dsp:sp>
    <dsp:sp modelId="{3D82BB02-8899-4A11-A50B-1BB9D91433A3}">
      <dsp:nvSpPr>
        <dsp:cNvPr id="0" name=""/>
        <dsp:cNvSpPr/>
      </dsp:nvSpPr>
      <dsp:spPr>
        <a:xfrm>
          <a:off x="0" y="1620153"/>
          <a:ext cx="5568313" cy="64684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7D5FF2-ADDA-4B00-98E1-C1A7FA01DF33}">
      <dsp:nvSpPr>
        <dsp:cNvPr id="0" name=""/>
        <dsp:cNvSpPr/>
      </dsp:nvSpPr>
      <dsp:spPr>
        <a:xfrm>
          <a:off x="195671" y="1765693"/>
          <a:ext cx="355765" cy="355765"/>
        </a:xfrm>
        <a:prstGeom prst="rect">
          <a:avLst/>
        </a:prstGeom>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E2CC73-0217-4F3E-86E2-98331B0D891D}">
      <dsp:nvSpPr>
        <dsp:cNvPr id="0" name=""/>
        <dsp:cNvSpPr/>
      </dsp:nvSpPr>
      <dsp:spPr>
        <a:xfrm>
          <a:off x="747107" y="1620153"/>
          <a:ext cx="4821206" cy="646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58" tIns="68458" rIns="68458" bIns="68458" numCol="1" spcCol="1270" anchor="ctr" anchorCtr="0">
          <a:noAutofit/>
        </a:bodyPr>
        <a:lstStyle/>
        <a:p>
          <a:pPr lvl="0" algn="r" defTabSz="844550" rtl="1">
            <a:lnSpc>
              <a:spcPct val="100000"/>
            </a:lnSpc>
            <a:spcBef>
              <a:spcPct val="0"/>
            </a:spcBef>
            <a:spcAft>
              <a:spcPct val="35000"/>
            </a:spcAft>
          </a:pPr>
          <a:r>
            <a:rPr lang="ar-EG" sz="1900" kern="1200" dirty="0">
              <a:latin typeface="Calibri" panose="020F0502020204030204" pitchFamily="34" charset="0"/>
              <a:cs typeface="Calibri" panose="020F0502020204030204" pitchFamily="34" charset="0"/>
            </a:rPr>
            <a:t>ضعف الموارد والكفاءات المطلوبة لإعداد الاستعراض</a:t>
          </a:r>
          <a:endParaRPr lang="en-US" sz="1900" kern="1200" dirty="0">
            <a:latin typeface="Calibri" panose="020F0502020204030204" pitchFamily="34" charset="0"/>
            <a:cs typeface="Calibri" panose="020F0502020204030204" pitchFamily="34" charset="0"/>
          </a:endParaRPr>
        </a:p>
      </dsp:txBody>
      <dsp:txXfrm>
        <a:off x="747107" y="1620153"/>
        <a:ext cx="4821206" cy="646846"/>
      </dsp:txXfrm>
    </dsp:sp>
    <dsp:sp modelId="{DAA70BBE-82E6-4EFB-822F-B3034D949B74}">
      <dsp:nvSpPr>
        <dsp:cNvPr id="0" name=""/>
        <dsp:cNvSpPr/>
      </dsp:nvSpPr>
      <dsp:spPr>
        <a:xfrm>
          <a:off x="0" y="2428711"/>
          <a:ext cx="5568313" cy="64684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6F0042-4056-4D19-84D1-ED3A603CF668}">
      <dsp:nvSpPr>
        <dsp:cNvPr id="0" name=""/>
        <dsp:cNvSpPr/>
      </dsp:nvSpPr>
      <dsp:spPr>
        <a:xfrm>
          <a:off x="195671" y="2574251"/>
          <a:ext cx="355765" cy="355765"/>
        </a:xfrm>
        <a:prstGeom prst="rect">
          <a:avLst/>
        </a:prstGeom>
        <a:blipFill>
          <a:blip xmlns:r="http://schemas.openxmlformats.org/officeDocument/2006/relationships" r:embed="rId7" cstate="print">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75B3D2-85F3-473E-8B62-0E018F25306A}">
      <dsp:nvSpPr>
        <dsp:cNvPr id="0" name=""/>
        <dsp:cNvSpPr/>
      </dsp:nvSpPr>
      <dsp:spPr>
        <a:xfrm>
          <a:off x="747107" y="2428711"/>
          <a:ext cx="4821206" cy="646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58" tIns="68458" rIns="68458" bIns="68458" numCol="1" spcCol="1270" anchor="ctr" anchorCtr="0">
          <a:noAutofit/>
        </a:bodyPr>
        <a:lstStyle/>
        <a:p>
          <a:pPr lvl="0" algn="r" defTabSz="844550" rtl="1">
            <a:lnSpc>
              <a:spcPct val="100000"/>
            </a:lnSpc>
            <a:spcBef>
              <a:spcPct val="0"/>
            </a:spcBef>
            <a:spcAft>
              <a:spcPct val="35000"/>
            </a:spcAft>
          </a:pPr>
          <a:r>
            <a:rPr lang="ar-EG" sz="1900" kern="1200" dirty="0">
              <a:latin typeface="Calibri" panose="020F0502020204030204" pitchFamily="34" charset="0"/>
              <a:cs typeface="Calibri" panose="020F0502020204030204" pitchFamily="34" charset="0"/>
            </a:rPr>
            <a:t>المشاركة الفاعلة لكافة أصحاب المصلحة</a:t>
          </a:r>
          <a:endParaRPr lang="en-US" sz="1900" kern="1200" dirty="0">
            <a:latin typeface="Calibri" panose="020F0502020204030204" pitchFamily="34" charset="0"/>
            <a:cs typeface="Calibri" panose="020F0502020204030204" pitchFamily="34" charset="0"/>
          </a:endParaRPr>
        </a:p>
      </dsp:txBody>
      <dsp:txXfrm>
        <a:off x="747107" y="2428711"/>
        <a:ext cx="4821206" cy="646846"/>
      </dsp:txXfrm>
    </dsp:sp>
    <dsp:sp modelId="{E69F6688-B8D5-4FD5-836C-A13B5983E8D8}">
      <dsp:nvSpPr>
        <dsp:cNvPr id="0" name=""/>
        <dsp:cNvSpPr/>
      </dsp:nvSpPr>
      <dsp:spPr>
        <a:xfrm>
          <a:off x="0" y="3237269"/>
          <a:ext cx="5568313" cy="64684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21F88D-7A58-479D-8466-FA6207292718}">
      <dsp:nvSpPr>
        <dsp:cNvPr id="0" name=""/>
        <dsp:cNvSpPr/>
      </dsp:nvSpPr>
      <dsp:spPr>
        <a:xfrm>
          <a:off x="195671" y="3382810"/>
          <a:ext cx="355765" cy="355765"/>
        </a:xfrm>
        <a:prstGeom prst="rect">
          <a:avLst/>
        </a:prstGeom>
        <a:blipFill>
          <a:blip xmlns:r="http://schemas.openxmlformats.org/officeDocument/2006/relationships" r:embed="rId9" cstate="print">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94DBEC-868F-40AC-8502-D3ABE894F2E2}">
      <dsp:nvSpPr>
        <dsp:cNvPr id="0" name=""/>
        <dsp:cNvSpPr/>
      </dsp:nvSpPr>
      <dsp:spPr>
        <a:xfrm>
          <a:off x="747107" y="3237269"/>
          <a:ext cx="4821206" cy="646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58" tIns="68458" rIns="68458" bIns="68458" numCol="1" spcCol="1270" anchor="ctr" anchorCtr="0">
          <a:noAutofit/>
        </a:bodyPr>
        <a:lstStyle/>
        <a:p>
          <a:pPr lvl="0" algn="r" defTabSz="844550" rtl="1">
            <a:lnSpc>
              <a:spcPct val="100000"/>
            </a:lnSpc>
            <a:spcBef>
              <a:spcPct val="0"/>
            </a:spcBef>
            <a:spcAft>
              <a:spcPct val="35000"/>
            </a:spcAft>
          </a:pPr>
          <a:r>
            <a:rPr lang="ar-EG" sz="1900" kern="1200" dirty="0">
              <a:latin typeface="Calibri" panose="020F0502020204030204" pitchFamily="34" charset="0"/>
              <a:cs typeface="Calibri" panose="020F0502020204030204" pitchFamily="34" charset="0"/>
            </a:rPr>
            <a:t>المتابعة ما بعد الاستعراض</a:t>
          </a:r>
          <a:endParaRPr lang="en-US" sz="1900" kern="1200" dirty="0">
            <a:latin typeface="Calibri" panose="020F0502020204030204" pitchFamily="34" charset="0"/>
            <a:cs typeface="Calibri" panose="020F0502020204030204" pitchFamily="34" charset="0"/>
          </a:endParaRPr>
        </a:p>
      </dsp:txBody>
      <dsp:txXfrm>
        <a:off x="747107" y="3237269"/>
        <a:ext cx="4821206" cy="646846"/>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5A7D93-44CA-43F2-B15F-E56EEC700DA3}" type="datetimeFigureOut">
              <a:rPr lang="en-US" smtClean="0"/>
              <a:t>20/06/2023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F2BF84-D132-46A3-989B-00438C45BD81}" type="slidenum">
              <a:rPr lang="en-US" smtClean="0"/>
              <a:t>‹#›</a:t>
            </a:fld>
            <a:endParaRPr lang="en-US"/>
          </a:p>
        </p:txBody>
      </p:sp>
    </p:spTree>
    <p:extLst>
      <p:ext uri="{BB962C8B-B14F-4D97-AF65-F5344CB8AC3E}">
        <p14:creationId xmlns:p14="http://schemas.microsoft.com/office/powerpoint/2010/main" val="3538916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400" dirty="0"/>
              <a:t>يسعدني أن أكون بين</a:t>
            </a:r>
            <a:r>
              <a:rPr lang="ar-EG" sz="1400" dirty="0"/>
              <a:t>كم</a:t>
            </a:r>
            <a:r>
              <a:rPr lang="ar-LB" sz="1400" dirty="0"/>
              <a:t> </a:t>
            </a:r>
            <a:r>
              <a:rPr lang="ar-EG" sz="1400" dirty="0"/>
              <a:t>في هذه الورشة</a:t>
            </a:r>
            <a:endParaRPr lang="ar-LB" sz="1400" dirty="0"/>
          </a:p>
          <a:p>
            <a:pPr algn="r" rtl="1"/>
            <a:r>
              <a:rPr lang="ar-LB" sz="1400" dirty="0"/>
              <a:t>اسمي جنى البابا وأعمل كمسؤولة للتنمية المستدامة ضمن فريق تنسيق خطة 2030 في اللجنة الاقتصادية والاقتصادية لغربي آسيا (الإسكوا)</a:t>
            </a:r>
          </a:p>
          <a:p>
            <a:pPr algn="r" rtl="1"/>
            <a:r>
              <a:rPr lang="ar-LB" sz="1400" dirty="0"/>
              <a:t>الإسكوا هي واحدة من خمسة لجان إقليمية للأمم المتحدة تضم في عضويتها عشرون دولة عربية (ما عدا جيبوتي وجزر القمر) ومن ضمن المهام التي تضطلع بها متابعة تنفيذ خطة التنمية المستدامة لعام 2030 في المنطقة</a:t>
            </a:r>
            <a:endParaRPr lang="ar-EG" sz="1400" dirty="0"/>
          </a:p>
          <a:p>
            <a:pPr algn="r" rtl="1"/>
            <a:r>
              <a:rPr lang="ar-EG" sz="1400" dirty="0"/>
              <a:t>سأتناول في مداخلتي موضوع الاستعراضات الوطنية الطوعية لخطة 2030 وكيفية إدماج قضايا المرأة والمساواة بين الجنسين فيها</a:t>
            </a:r>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7F49A-4A76-8648-9A37-132247F59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988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EG" dirty="0"/>
              <a:t>في ظل ضعف الموارد لدى الوزارة أو الهيئة الوطنية المعنية بالمرأة في الدول العربية</a:t>
            </a:r>
          </a:p>
          <a:p>
            <a:pPr algn="r" rtl="1"/>
            <a:r>
              <a:rPr lang="ar-EG" dirty="0"/>
              <a:t>النساء المهاجرات، النساء كبار السن، النساء أصحاب المؤسسات التجارية، إلخ</a:t>
            </a:r>
            <a:endParaRPr lang="en-US" dirty="0"/>
          </a:p>
        </p:txBody>
      </p:sp>
      <p:sp>
        <p:nvSpPr>
          <p:cNvPr id="4" name="Slide Number Placeholder 3"/>
          <p:cNvSpPr>
            <a:spLocks noGrp="1"/>
          </p:cNvSpPr>
          <p:nvPr>
            <p:ph type="sldNum" sz="quarter" idx="5"/>
          </p:nvPr>
        </p:nvSpPr>
        <p:spPr/>
        <p:txBody>
          <a:bodyPr/>
          <a:lstStyle/>
          <a:p>
            <a:fld id="{73F2BF84-D132-46A3-989B-00438C45BD81}" type="slidenum">
              <a:rPr lang="en-US" smtClean="0"/>
              <a:t>10</a:t>
            </a:fld>
            <a:endParaRPr lang="en-US"/>
          </a:p>
        </p:txBody>
      </p:sp>
    </p:spTree>
    <p:extLst>
      <p:ext uri="{BB962C8B-B14F-4D97-AF65-F5344CB8AC3E}">
        <p14:creationId xmlns:p14="http://schemas.microsoft.com/office/powerpoint/2010/main" val="2531357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EG" sz="1400" kern="0" dirty="0">
                <a:solidFill>
                  <a:srgbClr val="0070C0"/>
                </a:solidFill>
                <a:cs typeface="+mn-cs"/>
              </a:rPr>
              <a:t>إشراك مجموعة واسعة من أصحاب المصلحة </a:t>
            </a:r>
          </a:p>
          <a:p>
            <a:pPr algn="r" rtl="1"/>
            <a:r>
              <a:rPr lang="ar-EG" sz="1400" kern="0" dirty="0">
                <a:solidFill>
                  <a:srgbClr val="0070C0"/>
                </a:solidFill>
                <a:cs typeface="+mn-cs"/>
              </a:rPr>
              <a:t>التنفيذ!</a:t>
            </a:r>
            <a:endParaRPr lang="en-US" sz="1400" dirty="0">
              <a:cs typeface="+mn-cs"/>
            </a:endParaRPr>
          </a:p>
        </p:txBody>
      </p:sp>
      <p:sp>
        <p:nvSpPr>
          <p:cNvPr id="4" name="Slide Number Placeholder 3"/>
          <p:cNvSpPr>
            <a:spLocks noGrp="1"/>
          </p:cNvSpPr>
          <p:nvPr>
            <p:ph type="sldNum" sz="quarter" idx="5"/>
          </p:nvPr>
        </p:nvSpPr>
        <p:spPr/>
        <p:txBody>
          <a:bodyPr/>
          <a:lstStyle/>
          <a:p>
            <a:fld id="{789D4C37-1F04-43B9-A2F7-2D68EE9A3068}" type="slidenum">
              <a:rPr lang="en-US" smtClean="0"/>
              <a:t>11</a:t>
            </a:fld>
            <a:endParaRPr lang="en-US"/>
          </a:p>
        </p:txBody>
      </p:sp>
    </p:spTree>
    <p:extLst>
      <p:ext uri="{BB962C8B-B14F-4D97-AF65-F5344CB8AC3E}">
        <p14:creationId xmlns:p14="http://schemas.microsoft.com/office/powerpoint/2010/main" val="246439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spcBef>
                <a:spcPts val="0"/>
              </a:spcBef>
              <a:spcAft>
                <a:spcPts val="0"/>
              </a:spcAft>
            </a:pPr>
            <a:r>
              <a:rPr lang="ar-LB" sz="1400" dirty="0">
                <a:effectLst/>
                <a:latin typeface="Calibri" panose="020F0502020204030204" pitchFamily="34" charset="0"/>
                <a:ea typeface="Calibri" panose="020F0502020204030204" pitchFamily="34" charset="0"/>
                <a:cs typeface="+mn-cs"/>
              </a:rPr>
              <a:t>لا بد من التنويه بأن خطة 2030 ليست معاهدة أو اتفاقية دولية والتالي فإنها غير ملزمة قانوناً. ولكن طالما أن الجمعية العامة للأمم المتحدة أقرّت الخطة فهذا يحتّم </a:t>
            </a:r>
            <a:r>
              <a:rPr lang="ar-SA" sz="1400" dirty="0">
                <a:effectLst/>
                <a:latin typeface="Calibri" panose="020F0502020204030204" pitchFamily="34" charset="0"/>
                <a:ea typeface="Calibri" panose="020F0502020204030204" pitchFamily="34" charset="0"/>
                <a:cs typeface="+mn-cs"/>
              </a:rPr>
              <a:t>التزام سياسي طوعي </a:t>
            </a:r>
            <a:r>
              <a:rPr lang="ar-LB" sz="1400" dirty="0">
                <a:effectLst/>
                <a:latin typeface="Calibri" panose="020F0502020204030204" pitchFamily="34" charset="0"/>
                <a:ea typeface="Calibri" panose="020F0502020204030204" pitchFamily="34" charset="0"/>
                <a:cs typeface="+mn-cs"/>
              </a:rPr>
              <a:t>بتنفيذها. </a:t>
            </a:r>
            <a:endParaRPr lang="en-US" sz="1400" dirty="0">
              <a:effectLst/>
              <a:latin typeface="Calibri" panose="020F0502020204030204" pitchFamily="34" charset="0"/>
              <a:ea typeface="Calibri" panose="020F0502020204030204" pitchFamily="34" charset="0"/>
              <a:cs typeface="+mn-cs"/>
            </a:endParaRPr>
          </a:p>
          <a:p>
            <a:pPr algn="r" rtl="1"/>
            <a:r>
              <a:rPr lang="ar-LB" sz="1400" dirty="0">
                <a:effectLst/>
                <a:ea typeface="Calibri" panose="020F0502020204030204" pitchFamily="34" charset="0"/>
                <a:cs typeface="+mn-cs"/>
              </a:rPr>
              <a:t>وقد حدّدت الخطة إطارا للرصد والمتابعة والاستعراض </a:t>
            </a:r>
            <a:r>
              <a:rPr lang="ar-LB" sz="1400" dirty="0">
                <a:effectLst/>
                <a:latin typeface="Calibri" panose="020F0502020204030204" pitchFamily="34" charset="0"/>
                <a:ea typeface="Calibri" panose="020F0502020204030204" pitchFamily="34" charset="0"/>
                <a:cs typeface="+mn-cs"/>
              </a:rPr>
              <a:t>على ثلاثة مستويات: وطني وإقليمي ودولي</a:t>
            </a:r>
            <a:r>
              <a:rPr lang="ar-EG" sz="1400" dirty="0">
                <a:effectLst/>
                <a:latin typeface="Calibri" panose="020F0502020204030204" pitchFamily="34" charset="0"/>
                <a:ea typeface="Calibri" panose="020F0502020204030204" pitchFamily="34" charset="0"/>
                <a:cs typeface="+mn-cs"/>
              </a:rPr>
              <a:t>.</a:t>
            </a:r>
            <a:r>
              <a:rPr lang="ar-LB" sz="1400" dirty="0">
                <a:effectLst/>
                <a:latin typeface="Calibri" panose="020F0502020204030204" pitchFamily="34" charset="0"/>
                <a:ea typeface="Calibri" panose="020F0502020204030204" pitchFamily="34" charset="0"/>
                <a:cs typeface="+mn-cs"/>
              </a:rPr>
              <a:t> </a:t>
            </a:r>
            <a:r>
              <a:rPr lang="ar-EG" sz="1400" dirty="0">
                <a:effectLst/>
                <a:latin typeface="Calibri" panose="020F0502020204030204" pitchFamily="34" charset="0"/>
                <a:ea typeface="Calibri" panose="020F0502020204030204" pitchFamily="34" charset="0"/>
                <a:cs typeface="+mn-cs"/>
              </a:rPr>
              <a:t>تركيزنا اليوم هو على المستوى الوطني وأشير إلى أن الاستعراضات الوطنية الطوعية هي في لبّ أطر الرصد والمتابعة والاستعراض للخطة على المستويين الإقليمي والدولي التي تنسّقها وتسهّلها منظومة الأمم المتحدة ومن بينها الإسكوا</a:t>
            </a:r>
            <a:endParaRPr lang="en-US" sz="1400" dirty="0">
              <a:effectLst/>
              <a:latin typeface="Calibri" panose="020F0502020204030204" pitchFamily="34" charset="0"/>
              <a:ea typeface="Calibri" panose="020F0502020204030204" pitchFamily="34" charset="0"/>
              <a:cs typeface="+mn-cs"/>
            </a:endParaRPr>
          </a:p>
        </p:txBody>
      </p:sp>
      <p:sp>
        <p:nvSpPr>
          <p:cNvPr id="4" name="Slide Number Placeholder 3"/>
          <p:cNvSpPr>
            <a:spLocks noGrp="1"/>
          </p:cNvSpPr>
          <p:nvPr>
            <p:ph type="sldNum" sz="quarter" idx="5"/>
          </p:nvPr>
        </p:nvSpPr>
        <p:spPr/>
        <p:txBody>
          <a:bodyPr/>
          <a:lstStyle/>
          <a:p>
            <a:pPr>
              <a:defRPr/>
            </a:pPr>
            <a:fld id="{173D6A04-D356-5A42-B3CA-CD60BD5F91DD}" type="slidenum">
              <a:rPr lang="en-US" smtClean="0"/>
              <a:pPr>
                <a:defRPr/>
              </a:pPr>
              <a:t>2</a:t>
            </a:fld>
            <a:endParaRPr lang="en-US" dirty="0"/>
          </a:p>
        </p:txBody>
      </p:sp>
    </p:spTree>
    <p:extLst>
      <p:ext uri="{BB962C8B-B14F-4D97-AF65-F5344CB8AC3E}">
        <p14:creationId xmlns:p14="http://schemas.microsoft.com/office/powerpoint/2010/main" val="2484942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9A147-515F-4596-AF1F-7B4FF2469A5B}" type="slidenum">
              <a:rPr lang="en-US" smtClean="0"/>
              <a:t>3</a:t>
            </a:fld>
            <a:endParaRPr lang="en-US"/>
          </a:p>
        </p:txBody>
      </p:sp>
    </p:spTree>
    <p:extLst>
      <p:ext uri="{BB962C8B-B14F-4D97-AF65-F5344CB8AC3E}">
        <p14:creationId xmlns:p14="http://schemas.microsoft.com/office/powerpoint/2010/main" val="769357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EG" sz="1400" dirty="0">
                <a:cs typeface="+mn-cs"/>
              </a:rPr>
              <a:t>أ</a:t>
            </a:r>
            <a:r>
              <a:rPr lang="ar-LB" sz="1400" dirty="0">
                <a:cs typeface="+mn-cs"/>
              </a:rPr>
              <a:t>عد</a:t>
            </a:r>
            <a:r>
              <a:rPr lang="ar-EG" sz="1400" dirty="0">
                <a:cs typeface="+mn-cs"/>
              </a:rPr>
              <a:t>ّ</a:t>
            </a:r>
            <a:r>
              <a:rPr lang="ar-LB" sz="1400" dirty="0">
                <a:cs typeface="+mn-cs"/>
              </a:rPr>
              <a:t>ت إدارة الشؤون الاقتصادية والاجتماعية في الأمم المتحدة دليلا لأعداد الاستعراضات الوطنية الطوعية، يتضمن التوجهات العامة المشتركة لإعداد الاستعراض تشمل مسار التحضير والخطوات، ومقترح بشأن مضمون الاستعراض أي ما هي المحاور التي يمكن ان يغطيها، والتصميم العام للتقرير. </a:t>
            </a:r>
          </a:p>
          <a:p>
            <a:pPr algn="r" rtl="1"/>
            <a:r>
              <a:rPr lang="ar-LB" sz="1400" dirty="0">
                <a:cs typeface="+mn-cs"/>
              </a:rPr>
              <a:t> هذه التوجيهات مرنة </a:t>
            </a:r>
            <a:r>
              <a:rPr lang="ar-LB" sz="1400" dirty="0" err="1">
                <a:cs typeface="+mn-cs"/>
              </a:rPr>
              <a:t>واسترشادية</a:t>
            </a:r>
            <a:r>
              <a:rPr lang="ar-LB" sz="1400" dirty="0">
                <a:cs typeface="+mn-cs"/>
              </a:rPr>
              <a:t> للدول. </a:t>
            </a:r>
            <a:endParaRPr lang="ar-EG" sz="1400" dirty="0">
              <a:cs typeface="+mn-cs"/>
            </a:endParaRPr>
          </a:p>
          <a:p>
            <a:pPr algn="r" rtl="1"/>
            <a:r>
              <a:rPr lang="ar-LB" sz="1400" dirty="0">
                <a:cs typeface="+mn-cs"/>
              </a:rPr>
              <a:t>كما هي تخضع للتحديث من قبل الأمين العام وإدارة الشؤون الاقتصادية والاجتماعية في الأمم المتحدة</a:t>
            </a:r>
            <a:r>
              <a:rPr lang="ar-EG" sz="1400" dirty="0">
                <a:cs typeface="+mn-cs"/>
              </a:rPr>
              <a:t> (</a:t>
            </a:r>
            <a:r>
              <a:rPr lang="ar-LB" sz="1400" dirty="0">
                <a:cs typeface="+mn-cs"/>
              </a:rPr>
              <a:t> التوجهات العامة </a:t>
            </a:r>
            <a:r>
              <a:rPr lang="ar-EG" sz="1400" dirty="0">
                <a:cs typeface="+mn-cs"/>
              </a:rPr>
              <a:t>لا</a:t>
            </a:r>
            <a:r>
              <a:rPr lang="ar-LB" sz="1400" dirty="0">
                <a:cs typeface="+mn-cs"/>
              </a:rPr>
              <a:t> تتغير </a:t>
            </a:r>
            <a:r>
              <a:rPr lang="ar-EG" sz="1400" dirty="0">
                <a:cs typeface="+mn-cs"/>
              </a:rPr>
              <a:t>عموماً)</a:t>
            </a:r>
            <a:r>
              <a:rPr lang="ar-LB" sz="1400" dirty="0">
                <a:cs typeface="+mn-cs"/>
              </a:rPr>
              <a:t>.  </a:t>
            </a:r>
            <a:endParaRPr lang="en-US" sz="1400" dirty="0">
              <a:cs typeface="+mn-cs"/>
            </a:endParaRPr>
          </a:p>
          <a:p>
            <a:pPr algn="r" rtl="1"/>
            <a:endParaRPr lang="en-US" sz="1400" dirty="0">
              <a:cs typeface="+mn-cs"/>
            </a:endParaRPr>
          </a:p>
        </p:txBody>
      </p:sp>
      <p:sp>
        <p:nvSpPr>
          <p:cNvPr id="4" name="Slide Number Placeholder 3"/>
          <p:cNvSpPr>
            <a:spLocks noGrp="1"/>
          </p:cNvSpPr>
          <p:nvPr>
            <p:ph type="sldNum" sz="quarter" idx="5"/>
          </p:nvPr>
        </p:nvSpPr>
        <p:spPr/>
        <p:txBody>
          <a:bodyPr/>
          <a:lstStyle/>
          <a:p>
            <a:fld id="{789D4C37-1F04-43B9-A2F7-2D68EE9A3068}" type="slidenum">
              <a:rPr lang="en-US" smtClean="0"/>
              <a:t>4</a:t>
            </a:fld>
            <a:endParaRPr lang="en-US"/>
          </a:p>
        </p:txBody>
      </p:sp>
    </p:spTree>
    <p:extLst>
      <p:ext uri="{BB962C8B-B14F-4D97-AF65-F5344CB8AC3E}">
        <p14:creationId xmlns:p14="http://schemas.microsoft.com/office/powerpoint/2010/main" val="903401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LB" dirty="0"/>
              <a:t>السياسات والبيئة </a:t>
            </a:r>
            <a:r>
              <a:rPr lang="ar-LB" dirty="0" err="1"/>
              <a:t>التمكينية</a:t>
            </a:r>
            <a:endParaRPr lang="ar-EG" dirty="0"/>
          </a:p>
          <a:p>
            <a:pPr marL="171450" indent="-171450" algn="r" rtl="1">
              <a:buFontTx/>
              <a:buChar char="-"/>
            </a:pPr>
            <a:r>
              <a:rPr lang="ar-EG" dirty="0"/>
              <a:t>التنسيق بين صنّاع السياسات من خلال الآليات الوطنية للتخطيط ووضع الموازنات</a:t>
            </a:r>
          </a:p>
          <a:p>
            <a:pPr marL="171450" indent="-171450" algn="r" rtl="1">
              <a:buFontTx/>
              <a:buChar char="-"/>
            </a:pPr>
            <a:r>
              <a:rPr lang="ar-LB" dirty="0"/>
              <a:t>تحقيق التكامل بين الأبعاد الاقتصادية والاجتماعية والبيئية</a:t>
            </a:r>
            <a:endParaRPr lang="ar-EG" dirty="0"/>
          </a:p>
          <a:p>
            <a:pPr marL="171450" indent="-171450" algn="r" rtl="1">
              <a:buFontTx/>
              <a:buChar char="-"/>
            </a:pPr>
            <a:r>
              <a:rPr lang="ar-EG" dirty="0"/>
              <a:t>عدم إهمال أحد</a:t>
            </a:r>
          </a:p>
          <a:p>
            <a:pPr marL="171450" indent="-171450" algn="r" rtl="1">
              <a:buFontTx/>
              <a:buChar char="-"/>
            </a:pPr>
            <a:r>
              <a:rPr lang="ar-LB" sz="1200" kern="1200" dirty="0">
                <a:solidFill>
                  <a:schemeClr val="tx1"/>
                </a:solidFill>
                <a:latin typeface="+mn-lt"/>
                <a:ea typeface="+mn-ea"/>
                <a:cs typeface="+mn-cs"/>
              </a:rPr>
              <a:t>الآليات المؤسسية</a:t>
            </a:r>
            <a:endParaRPr lang="ar-EG" sz="1200" kern="1200" dirty="0">
              <a:solidFill>
                <a:schemeClr val="tx1"/>
              </a:solidFill>
              <a:latin typeface="+mn-lt"/>
              <a:ea typeface="+mn-ea"/>
              <a:cs typeface="+mn-cs"/>
            </a:endParaRPr>
          </a:p>
          <a:p>
            <a:pPr marL="171450" indent="-171450" algn="r" rtl="1">
              <a:buFontTx/>
              <a:buChar char="-"/>
            </a:pPr>
            <a:r>
              <a:rPr lang="ar-LB" sz="1200" kern="1200" dirty="0">
                <a:solidFill>
                  <a:schemeClr val="tx1"/>
                </a:solidFill>
                <a:latin typeface="+mn-lt"/>
                <a:ea typeface="+mn-ea"/>
                <a:cs typeface="+mn-cs"/>
              </a:rPr>
              <a:t>المسائل البنيوية والإجراءات التحوّلية</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3F2BF84-D132-46A3-989B-00438C45BD81}" type="slidenum">
              <a:rPr lang="en-US" smtClean="0"/>
              <a:t>5</a:t>
            </a:fld>
            <a:endParaRPr lang="en-US"/>
          </a:p>
        </p:txBody>
      </p:sp>
    </p:spTree>
    <p:extLst>
      <p:ext uri="{BB962C8B-B14F-4D97-AF65-F5344CB8AC3E}">
        <p14:creationId xmlns:p14="http://schemas.microsoft.com/office/powerpoint/2010/main" val="2489870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rtl="1">
              <a:spcBef>
                <a:spcPts val="0"/>
              </a:spcBef>
              <a:spcAft>
                <a:spcPts val="0"/>
              </a:spcAft>
              <a:buFontTx/>
              <a:buNone/>
            </a:pPr>
            <a:r>
              <a:rPr lang="ar-LB" sz="1400" dirty="0">
                <a:effectLst/>
                <a:latin typeface="Calibri" panose="020F0502020204030204" pitchFamily="34" charset="0"/>
                <a:ea typeface="Calibri" panose="020F0502020204030204" pitchFamily="34" charset="0"/>
                <a:cs typeface="+mn-cs"/>
              </a:rPr>
              <a:t>على المستوى الوطني تدعو الخطة في الفقرة 79 الدول للقيام باستعراضات منتظمة </a:t>
            </a:r>
            <a:r>
              <a:rPr lang="ar-EG" sz="1400" dirty="0">
                <a:effectLst/>
                <a:latin typeface="Calibri" panose="020F0502020204030204" pitchFamily="34" charset="0"/>
                <a:ea typeface="Calibri" panose="020F0502020204030204" pitchFamily="34" charset="0"/>
                <a:cs typeface="+mn-cs"/>
              </a:rPr>
              <a:t>(ينصح بإعدادها مرة كل 4 سنوات) </a:t>
            </a:r>
            <a:r>
              <a:rPr lang="ar-LB" sz="1400" dirty="0">
                <a:effectLst/>
                <a:latin typeface="Calibri" panose="020F0502020204030204" pitchFamily="34" charset="0"/>
                <a:ea typeface="Calibri" panose="020F0502020204030204" pitchFamily="34" charset="0"/>
                <a:cs typeface="+mn-cs"/>
              </a:rPr>
              <a:t>وشاملة بالاستفادة من </a:t>
            </a:r>
            <a:r>
              <a:rPr lang="ar-LB" sz="1400" dirty="0">
                <a:cs typeface="+mn-cs"/>
              </a:rPr>
              <a:t>مساهمات سائر الجهات صاحبة المصلحة</a:t>
            </a:r>
          </a:p>
          <a:p>
            <a:pPr marL="0" marR="0" indent="0" algn="r" rtl="1">
              <a:spcBef>
                <a:spcPts val="0"/>
              </a:spcBef>
              <a:spcAft>
                <a:spcPts val="0"/>
              </a:spcAft>
              <a:buFontTx/>
              <a:buNone/>
            </a:pPr>
            <a:r>
              <a:rPr lang="ar-LB" sz="1400" dirty="0">
                <a:effectLst/>
                <a:latin typeface="Calibri" panose="020F0502020204030204" pitchFamily="34" charset="0"/>
                <a:ea typeface="Calibri" panose="020F0502020204030204" pitchFamily="34" charset="0"/>
                <a:cs typeface="+mn-cs"/>
              </a:rPr>
              <a:t>هذه الاستعراضات الوطنية الطوعية – ما يعرف بـ </a:t>
            </a:r>
            <a:r>
              <a:rPr lang="en-US" sz="1400" dirty="0">
                <a:effectLst/>
                <a:latin typeface="Arial" panose="020B0604020202020204" pitchFamily="34" charset="0"/>
                <a:ea typeface="Calibri" panose="020F0502020204030204" pitchFamily="34" charset="0"/>
                <a:cs typeface="+mn-cs"/>
              </a:rPr>
              <a:t> VNRs</a:t>
            </a:r>
            <a:r>
              <a:rPr lang="ar-LB" sz="1400" dirty="0">
                <a:effectLst/>
                <a:latin typeface="Arial" panose="020B0604020202020204" pitchFamily="34" charset="0"/>
                <a:ea typeface="Calibri" panose="020F0502020204030204" pitchFamily="34" charset="0"/>
                <a:cs typeface="+mn-cs"/>
              </a:rPr>
              <a:t>- ترفعها الدول إلى أمانة الأمم المتحدة بشكل تقرير</a:t>
            </a:r>
          </a:p>
          <a:p>
            <a:pPr marL="0" indent="0" algn="r" rtl="1">
              <a:buFont typeface="Arial" panose="020B0604020202020204" pitchFamily="34" charset="0"/>
              <a:buNone/>
            </a:pPr>
            <a:r>
              <a:rPr lang="en-US" sz="1400" b="1" dirty="0">
                <a:cs typeface="+mn-cs"/>
              </a:rPr>
              <a:t>21</a:t>
            </a:r>
            <a:r>
              <a:rPr lang="ar-LB" sz="1400" dirty="0">
                <a:cs typeface="+mn-cs"/>
              </a:rPr>
              <a:t> دولة عربية قدّمت استعراضاً وطنياً طوعياً واحداً على الأقل حتى </a:t>
            </a:r>
            <a:r>
              <a:rPr lang="en-US" sz="1400" dirty="0">
                <a:cs typeface="+mn-cs"/>
              </a:rPr>
              <a:t>2023</a:t>
            </a:r>
            <a:endParaRPr lang="ar-LB" sz="1400" dirty="0">
              <a:cs typeface="+mn-cs"/>
            </a:endParaRPr>
          </a:p>
          <a:p>
            <a:pPr marL="0" indent="0" algn="r" rtl="1">
              <a:buFont typeface="Arial" panose="020B0604020202020204" pitchFamily="34" charset="0"/>
              <a:buNone/>
            </a:pPr>
            <a:r>
              <a:rPr lang="ar-LB" sz="1400" dirty="0">
                <a:cs typeface="+mn-cs"/>
              </a:rPr>
              <a:t>اليمن قريباً؟</a:t>
            </a:r>
          </a:p>
          <a:p>
            <a:pPr marL="0" indent="0" algn="r" rtl="1">
              <a:buFont typeface="Arial" panose="020B0604020202020204" pitchFamily="34" charset="0"/>
              <a:buNone/>
            </a:pPr>
            <a:r>
              <a:rPr lang="ar-LB" sz="1400" b="1" dirty="0">
                <a:cs typeface="+mn-cs"/>
              </a:rPr>
              <a:t>طبعاً لا تزال هناك ثغرات </a:t>
            </a:r>
            <a:r>
              <a:rPr lang="ar-LB" sz="1400" b="0" dirty="0">
                <a:cs typeface="+mn-cs"/>
              </a:rPr>
              <a:t>(مثلاً في </a:t>
            </a:r>
            <a:r>
              <a:rPr lang="ar-EG" sz="1400" dirty="0">
                <a:cs typeface="+mn-cs"/>
              </a:rPr>
              <a:t>مستوى التحليل </a:t>
            </a:r>
            <a:r>
              <a:rPr lang="ar-LB" sz="1400" dirty="0">
                <a:cs typeface="+mn-cs"/>
              </a:rPr>
              <a:t>أو ضعف البعد </a:t>
            </a:r>
            <a:r>
              <a:rPr lang="ar-LB" sz="1400" dirty="0" err="1">
                <a:cs typeface="+mn-cs"/>
              </a:rPr>
              <a:t>الجندري</a:t>
            </a:r>
            <a:r>
              <a:rPr lang="ar-LB" sz="1400" dirty="0">
                <a:cs typeface="+mn-cs"/>
              </a:rPr>
              <a:t>)</a:t>
            </a:r>
            <a:endParaRPr lang="ar-LB" sz="1400" b="1" dirty="0">
              <a:cs typeface="+mn-cs"/>
            </a:endParaRPr>
          </a:p>
          <a:p>
            <a:pPr marL="0" indent="0" algn="r" rtl="1">
              <a:buFont typeface="Arial" panose="020B0604020202020204" pitchFamily="34" charset="0"/>
              <a:buNone/>
            </a:pPr>
            <a:r>
              <a:rPr lang="ar-LB" sz="1400" b="1" dirty="0">
                <a:cs typeface="+mn-cs"/>
              </a:rPr>
              <a:t>ولكن هناك أيضاً </a:t>
            </a:r>
            <a:r>
              <a:rPr lang="ar-EG" sz="1400" b="1" dirty="0">
                <a:cs typeface="+mn-cs"/>
              </a:rPr>
              <a:t>تطوّر نوعي في </a:t>
            </a:r>
            <a:r>
              <a:rPr lang="ar-LB" sz="1400" b="1" dirty="0">
                <a:cs typeface="+mn-cs"/>
              </a:rPr>
              <a:t>ال</a:t>
            </a:r>
            <a:r>
              <a:rPr lang="ar-EG" sz="1400" b="1" dirty="0">
                <a:cs typeface="+mn-cs"/>
              </a:rPr>
              <a:t>عملية </a:t>
            </a:r>
            <a:r>
              <a:rPr lang="ar-LB" sz="1400" b="1" dirty="0">
                <a:cs typeface="+mn-cs"/>
              </a:rPr>
              <a:t>والمض</a:t>
            </a:r>
            <a:r>
              <a:rPr lang="ar-EG" sz="1400" b="1" dirty="0">
                <a:cs typeface="+mn-cs"/>
              </a:rPr>
              <a:t>مون</a:t>
            </a:r>
            <a:r>
              <a:rPr lang="ar-LB" sz="1400" dirty="0">
                <a:cs typeface="+mn-cs"/>
              </a:rPr>
              <a:t>:</a:t>
            </a:r>
            <a:r>
              <a:rPr lang="ar-EG" sz="1400" dirty="0">
                <a:cs typeface="+mn-cs"/>
              </a:rPr>
              <a:t> مشاركة أصحاب المصلحة</a:t>
            </a:r>
            <a:r>
              <a:rPr lang="ar-LB" sz="1400" dirty="0">
                <a:cs typeface="+mn-cs"/>
              </a:rPr>
              <a:t>،</a:t>
            </a:r>
            <a:r>
              <a:rPr lang="ar-EG" sz="1400" dirty="0">
                <a:cs typeface="+mn-cs"/>
              </a:rPr>
              <a:t> واستخدام البيانات الإحصائية</a:t>
            </a:r>
            <a:r>
              <a:rPr lang="ar-LB" sz="1400" dirty="0">
                <a:cs typeface="+mn-cs"/>
              </a:rPr>
              <a:t>،</a:t>
            </a:r>
            <a:r>
              <a:rPr lang="ar-EG" sz="1400" dirty="0">
                <a:cs typeface="+mn-cs"/>
              </a:rPr>
              <a:t> </a:t>
            </a:r>
            <a:r>
              <a:rPr lang="ar-LB" sz="1400" dirty="0">
                <a:cs typeface="+mn-cs"/>
              </a:rPr>
              <a:t>و</a:t>
            </a:r>
            <a:r>
              <a:rPr lang="ar-EG" sz="1400" dirty="0">
                <a:cs typeface="+mn-cs"/>
              </a:rPr>
              <a:t>تضمين </a:t>
            </a:r>
            <a:r>
              <a:rPr lang="ar-LB" sz="1400" dirty="0">
                <a:cs typeface="+mn-cs"/>
              </a:rPr>
              <a:t>مدخلات</a:t>
            </a:r>
            <a:r>
              <a:rPr lang="ar-EG" sz="1400" dirty="0">
                <a:cs typeface="+mn-cs"/>
              </a:rPr>
              <a:t> على المستوى الم</a:t>
            </a:r>
            <a:r>
              <a:rPr lang="ar-LB" sz="1400" dirty="0">
                <a:cs typeface="+mn-cs"/>
              </a:rPr>
              <a:t>حلي، ...</a:t>
            </a:r>
            <a:endParaRPr lang="en-US" sz="1400" dirty="0">
              <a:effectLst/>
              <a:latin typeface="Arial" panose="020B0604020202020204" pitchFamily="34" charset="0"/>
              <a:ea typeface="Calibri" panose="020F0502020204030204" pitchFamily="34" charset="0"/>
              <a:cs typeface="+mn-cs"/>
            </a:endParaRPr>
          </a:p>
        </p:txBody>
      </p:sp>
      <p:sp>
        <p:nvSpPr>
          <p:cNvPr id="4" name="Slide Number Placeholder 3"/>
          <p:cNvSpPr>
            <a:spLocks noGrp="1"/>
          </p:cNvSpPr>
          <p:nvPr>
            <p:ph type="sldNum" sz="quarter" idx="5"/>
          </p:nvPr>
        </p:nvSpPr>
        <p:spPr/>
        <p:txBody>
          <a:bodyPr/>
          <a:lstStyle/>
          <a:p>
            <a:pPr>
              <a:defRPr/>
            </a:pPr>
            <a:fld id="{173D6A04-D356-5A42-B3CA-CD60BD5F91DD}" type="slidenum">
              <a:rPr lang="en-US" smtClean="0"/>
              <a:pPr>
                <a:defRPr/>
              </a:pPr>
              <a:t>6</a:t>
            </a:fld>
            <a:endParaRPr lang="en-US" dirty="0"/>
          </a:p>
        </p:txBody>
      </p:sp>
    </p:spTree>
    <p:extLst>
      <p:ext uri="{BB962C8B-B14F-4D97-AF65-F5344CB8AC3E}">
        <p14:creationId xmlns:p14="http://schemas.microsoft.com/office/powerpoint/2010/main" val="1455274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EG" dirty="0"/>
              <a:t>وخاصة في الدول التي تعاني من النزاع وعدم الاستقرار!</a:t>
            </a:r>
            <a:endParaRPr lang="en-US" dirty="0"/>
          </a:p>
        </p:txBody>
      </p:sp>
      <p:sp>
        <p:nvSpPr>
          <p:cNvPr id="4" name="Slide Number Placeholder 3"/>
          <p:cNvSpPr>
            <a:spLocks noGrp="1"/>
          </p:cNvSpPr>
          <p:nvPr>
            <p:ph type="sldNum" sz="quarter" idx="5"/>
          </p:nvPr>
        </p:nvSpPr>
        <p:spPr/>
        <p:txBody>
          <a:bodyPr/>
          <a:lstStyle/>
          <a:p>
            <a:fld id="{789D4C37-1F04-43B9-A2F7-2D68EE9A3068}" type="slidenum">
              <a:rPr lang="en-US" smtClean="0"/>
              <a:t>7</a:t>
            </a:fld>
            <a:endParaRPr lang="en-US"/>
          </a:p>
        </p:txBody>
      </p:sp>
    </p:spTree>
    <p:extLst>
      <p:ext uri="{BB962C8B-B14F-4D97-AF65-F5344CB8AC3E}">
        <p14:creationId xmlns:p14="http://schemas.microsoft.com/office/powerpoint/2010/main" val="1220203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EG" sz="1400" b="0" i="0" u="none" strike="noStrike" baseline="0" dirty="0">
                <a:solidFill>
                  <a:srgbClr val="58595B"/>
                </a:solidFill>
                <a:latin typeface="DroidNaskhArb-Lt"/>
              </a:rPr>
              <a:t>ال</a:t>
            </a:r>
            <a:r>
              <a:rPr lang="ar-LB" sz="1400" b="0" i="0" u="none" strike="noStrike" baseline="0" dirty="0">
                <a:solidFill>
                  <a:srgbClr val="58595B"/>
                </a:solidFill>
                <a:latin typeface="DroidNaskhArb-Lt"/>
              </a:rPr>
              <a:t>خطوات المقترحة</a:t>
            </a:r>
            <a:r>
              <a:rPr lang="ar-EG" sz="1400" b="0" i="0" u="none" strike="noStrike" baseline="0" dirty="0">
                <a:solidFill>
                  <a:srgbClr val="58595B"/>
                </a:solidFill>
                <a:latin typeface="DroidNaskhArb-Lt"/>
              </a:rPr>
              <a:t> </a:t>
            </a:r>
            <a:r>
              <a:rPr lang="ar-LB" sz="1400" b="0" i="0" u="none" strike="noStrike" baseline="0" dirty="0">
                <a:solidFill>
                  <a:srgbClr val="58595B"/>
                </a:solidFill>
                <a:latin typeface="DroidNaskhArb-Lt"/>
              </a:rPr>
              <a:t>لدمج منظور المساواة بين الجنسين وحقوق المرأة في</a:t>
            </a:r>
            <a:r>
              <a:rPr lang="ar-EG" sz="1400" b="0" i="0" u="none" strike="noStrike" baseline="0" dirty="0">
                <a:solidFill>
                  <a:srgbClr val="58595B"/>
                </a:solidFill>
                <a:latin typeface="DroidNaskhArb-Lt"/>
              </a:rPr>
              <a:t> </a:t>
            </a:r>
            <a:r>
              <a:rPr lang="ar-LB" sz="1400" b="0" i="0" u="none" strike="noStrike" baseline="0" dirty="0">
                <a:solidFill>
                  <a:srgbClr val="58595B"/>
                </a:solidFill>
                <a:latin typeface="DroidNaskhArb-Lt"/>
              </a:rPr>
              <a:t>الاستعراضات الوطنية الطوعية على مستويين:</a:t>
            </a:r>
          </a:p>
          <a:p>
            <a:pPr algn="r" rtl="1"/>
            <a:r>
              <a:rPr lang="ar-LB" sz="1400" b="0" i="0" u="none" strike="noStrike" baseline="0" dirty="0">
                <a:solidFill>
                  <a:srgbClr val="5091CE"/>
                </a:solidFill>
                <a:latin typeface="NeoSansArabic"/>
              </a:rPr>
              <a:t>1 .1 </a:t>
            </a:r>
            <a:r>
              <a:rPr lang="ar-LB" sz="1400" b="0" i="0" u="none" strike="noStrike" baseline="0" dirty="0">
                <a:solidFill>
                  <a:srgbClr val="58595B"/>
                </a:solidFill>
                <a:latin typeface="DroidNaskhArb-Lt"/>
              </a:rPr>
              <a:t>الآليات المعتمدة والإجراءات للتنسيق وتحضير</a:t>
            </a:r>
            <a:r>
              <a:rPr lang="ar-EG" sz="1400" b="0" i="0" u="none" strike="noStrike" baseline="0" dirty="0">
                <a:solidFill>
                  <a:srgbClr val="58595B"/>
                </a:solidFill>
                <a:latin typeface="DroidNaskhArb-Lt"/>
              </a:rPr>
              <a:t> </a:t>
            </a:r>
            <a:r>
              <a:rPr lang="ar-LB" sz="1400" b="0" i="0" u="none" strike="noStrike" baseline="0" dirty="0">
                <a:solidFill>
                  <a:srgbClr val="58595B"/>
                </a:solidFill>
                <a:latin typeface="DroidNaskhArb-Lt"/>
              </a:rPr>
              <a:t>الاستعراضات الطوعية؛</a:t>
            </a:r>
          </a:p>
          <a:p>
            <a:pPr algn="r" rtl="1"/>
            <a:r>
              <a:rPr lang="ar-LB" sz="1400" b="0" i="0" u="none" strike="noStrike" baseline="0" dirty="0">
                <a:solidFill>
                  <a:srgbClr val="5091CE"/>
                </a:solidFill>
                <a:latin typeface="NeoSansArabic"/>
              </a:rPr>
              <a:t>2 .2 </a:t>
            </a:r>
            <a:r>
              <a:rPr lang="ar-LB" sz="1400" b="0" i="0" u="none" strike="noStrike" baseline="0" dirty="0">
                <a:solidFill>
                  <a:srgbClr val="58595B"/>
                </a:solidFill>
                <a:latin typeface="DroidNaskhArb-Lt"/>
              </a:rPr>
              <a:t>ومضمون الاستعراضات الطوعية للبلدان العربية،</a:t>
            </a:r>
            <a:r>
              <a:rPr lang="ar-EG" sz="1400" b="0" i="0" u="none" strike="noStrike" baseline="0" dirty="0">
                <a:solidFill>
                  <a:srgbClr val="58595B"/>
                </a:solidFill>
                <a:latin typeface="DroidNaskhArb-Lt"/>
              </a:rPr>
              <a:t> </a:t>
            </a:r>
            <a:r>
              <a:rPr lang="ar-LB" sz="1400" b="0" i="0" u="none" strike="noStrike" baseline="0" dirty="0">
                <a:solidFill>
                  <a:srgbClr val="58595B"/>
                </a:solidFill>
                <a:latin typeface="DroidNaskhArb-Lt"/>
              </a:rPr>
              <a:t>وذلك بالاستناد إلى إطار تحليليّ مبنيّ على الفروقات</a:t>
            </a:r>
            <a:r>
              <a:rPr lang="ar-EG" sz="1400" b="0" i="0" u="none" strike="noStrike" baseline="0" dirty="0">
                <a:solidFill>
                  <a:srgbClr val="58595B"/>
                </a:solidFill>
                <a:latin typeface="DroidNaskhArb-Lt"/>
              </a:rPr>
              <a:t> </a:t>
            </a:r>
            <a:r>
              <a:rPr lang="ar-LB" sz="1400" b="0" i="0" u="none" strike="noStrike" baseline="0" dirty="0">
                <a:solidFill>
                  <a:srgbClr val="58595B"/>
                </a:solidFill>
                <a:latin typeface="DroidNaskhArb-Lt"/>
              </a:rPr>
              <a:t>بين الجنسين.</a:t>
            </a:r>
            <a:endParaRPr lang="ar-EG" sz="1400" dirty="0"/>
          </a:p>
        </p:txBody>
      </p:sp>
      <p:sp>
        <p:nvSpPr>
          <p:cNvPr id="4" name="Slide Number Placeholder 3"/>
          <p:cNvSpPr>
            <a:spLocks noGrp="1"/>
          </p:cNvSpPr>
          <p:nvPr>
            <p:ph type="sldNum" sz="quarter" idx="5"/>
          </p:nvPr>
        </p:nvSpPr>
        <p:spPr/>
        <p:txBody>
          <a:bodyPr/>
          <a:lstStyle/>
          <a:p>
            <a:fld id="{789D4C37-1F04-43B9-A2F7-2D68EE9A3068}" type="slidenum">
              <a:rPr lang="en-US" smtClean="0"/>
              <a:t>8</a:t>
            </a:fld>
            <a:endParaRPr lang="en-US"/>
          </a:p>
        </p:txBody>
      </p:sp>
    </p:spTree>
    <p:extLst>
      <p:ext uri="{BB962C8B-B14F-4D97-AF65-F5344CB8AC3E}">
        <p14:creationId xmlns:p14="http://schemas.microsoft.com/office/powerpoint/2010/main" val="4283901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منها الهدفان </a:t>
            </a:r>
            <a:r>
              <a:rPr lang="en-US" sz="1800" dirty="0">
                <a:effectLst/>
                <a:latin typeface="Calibri" panose="020F0502020204030204" pitchFamily="34" charset="0"/>
                <a:ea typeface="Calibri" panose="020F0502020204030204" pitchFamily="34" charset="0"/>
                <a:cs typeface="Arial" panose="020B0604020202020204" pitchFamily="34" charset="0"/>
              </a:rPr>
              <a:t>8</a:t>
            </a:r>
            <a:r>
              <a:rPr lang="en-US" sz="1800" dirty="0">
                <a:effectLst/>
                <a:latin typeface="Arial" panose="020B0604020202020204" pitchFamily="34" charset="0"/>
                <a:ea typeface="Calibri" panose="020F0502020204030204" pitchFamily="34" charset="0"/>
              </a:rPr>
              <a:t> </a:t>
            </a:r>
            <a:r>
              <a:rPr lang="ar-SA" sz="1800" dirty="0">
                <a:effectLst/>
                <a:latin typeface="Arial" panose="020B0604020202020204" pitchFamily="34" charset="0"/>
                <a:ea typeface="Calibri" panose="020F0502020204030204" pitchFamily="34" charset="0"/>
              </a:rPr>
              <a:t>و</a:t>
            </a:r>
            <a:r>
              <a:rPr lang="en-US" sz="1800" dirty="0">
                <a:effectLst/>
                <a:latin typeface="Calibri" panose="020F0502020204030204" pitchFamily="34" charset="0"/>
                <a:ea typeface="Calibri" panose="020F0502020204030204" pitchFamily="34" charset="0"/>
                <a:cs typeface="Arial" panose="020B0604020202020204" pitchFamily="34" charset="0"/>
              </a:rPr>
              <a:t>16</a:t>
            </a:r>
            <a:r>
              <a:rPr lang="en-US" sz="1800" dirty="0">
                <a:effectLst/>
                <a:latin typeface="Arial" panose="020B0604020202020204" pitchFamily="34" charset="0"/>
                <a:ea typeface="Calibri" panose="020F0502020204030204" pitchFamily="34" charset="0"/>
              </a:rPr>
              <a:t> </a:t>
            </a:r>
            <a:r>
              <a:rPr lang="ar-SA" sz="1800" dirty="0">
                <a:effectLst/>
                <a:latin typeface="Arial" panose="020B0604020202020204" pitchFamily="34" charset="0"/>
                <a:ea typeface="Calibri" panose="020F0502020204030204" pitchFamily="34" charset="0"/>
              </a:rPr>
              <a:t>على سبيل المثال</a:t>
            </a:r>
            <a:endParaRPr lang="ar-EG" sz="1800" dirty="0">
              <a:effectLst/>
              <a:latin typeface="Arial" panose="020B0604020202020204" pitchFamily="34" charset="0"/>
              <a:ea typeface="Calibri" panose="020F0502020204030204" pitchFamily="34" charset="0"/>
            </a:endParaRPr>
          </a:p>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من المهم أن يترافق إدماج منظور المساواة بين الجنسين ضمن الاستعراضات الوطنية الطوعية مع إدماج أهداف التنمية المستدامة ضمن الاستراتيجيات الوطنية المتعددة الخاصة بقضايا المرأة، سواء منها استراتيجيات المساواة بين الجنسين أو استراتيجيات القضاء على العنف ضد المرأة</a:t>
            </a:r>
            <a:endParaRPr lang="en-US" dirty="0"/>
          </a:p>
        </p:txBody>
      </p:sp>
      <p:sp>
        <p:nvSpPr>
          <p:cNvPr id="4" name="Slide Number Placeholder 3"/>
          <p:cNvSpPr>
            <a:spLocks noGrp="1"/>
          </p:cNvSpPr>
          <p:nvPr>
            <p:ph type="sldNum" sz="quarter" idx="5"/>
          </p:nvPr>
        </p:nvSpPr>
        <p:spPr/>
        <p:txBody>
          <a:bodyPr/>
          <a:lstStyle/>
          <a:p>
            <a:fld id="{73F2BF84-D132-46A3-989B-00438C45BD81}" type="slidenum">
              <a:rPr lang="en-US" smtClean="0"/>
              <a:t>9</a:t>
            </a:fld>
            <a:endParaRPr lang="en-US"/>
          </a:p>
        </p:txBody>
      </p:sp>
    </p:spTree>
    <p:extLst>
      <p:ext uri="{BB962C8B-B14F-4D97-AF65-F5344CB8AC3E}">
        <p14:creationId xmlns:p14="http://schemas.microsoft.com/office/powerpoint/2010/main" val="1068854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08EF-145B-FA98-F2E1-CE1EDF90B1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7CFCE6-EB1C-F581-A06D-34EB185A34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18FCD1-6241-3990-110C-B16603F8A700}"/>
              </a:ext>
            </a:extLst>
          </p:cNvPr>
          <p:cNvSpPr>
            <a:spLocks noGrp="1"/>
          </p:cNvSpPr>
          <p:nvPr>
            <p:ph type="dt" sz="half" idx="10"/>
          </p:nvPr>
        </p:nvSpPr>
        <p:spPr/>
        <p:txBody>
          <a:bodyPr/>
          <a:lstStyle/>
          <a:p>
            <a:fld id="{307C63A4-B696-4CC3-A31A-6D33E20EE215}" type="datetimeFigureOut">
              <a:rPr lang="en-US" smtClean="0"/>
              <a:t>20/06/2023</a:t>
            </a:fld>
            <a:endParaRPr lang="en-US"/>
          </a:p>
        </p:txBody>
      </p:sp>
      <p:sp>
        <p:nvSpPr>
          <p:cNvPr id="5" name="Footer Placeholder 4">
            <a:extLst>
              <a:ext uri="{FF2B5EF4-FFF2-40B4-BE49-F238E27FC236}">
                <a16:creationId xmlns:a16="http://schemas.microsoft.com/office/drawing/2014/main" id="{5FD78D35-C000-5B63-9E55-F2A546A39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28028-1F74-8290-D45A-C052EFFE5B39}"/>
              </a:ext>
            </a:extLst>
          </p:cNvPr>
          <p:cNvSpPr>
            <a:spLocks noGrp="1"/>
          </p:cNvSpPr>
          <p:nvPr>
            <p:ph type="sldNum" sz="quarter" idx="12"/>
          </p:nvPr>
        </p:nvSpPr>
        <p:spPr/>
        <p:txBody>
          <a:bodyPr/>
          <a:lstStyle/>
          <a:p>
            <a:fld id="{E0BB794F-3C01-4B80-8C4C-FE4D3230A13E}" type="slidenum">
              <a:rPr lang="en-US" smtClean="0"/>
              <a:t>‹#›</a:t>
            </a:fld>
            <a:endParaRPr lang="en-US"/>
          </a:p>
        </p:txBody>
      </p:sp>
    </p:spTree>
    <p:extLst>
      <p:ext uri="{BB962C8B-B14F-4D97-AF65-F5344CB8AC3E}">
        <p14:creationId xmlns:p14="http://schemas.microsoft.com/office/powerpoint/2010/main" val="2519687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1D1F0-AC2B-0DA2-2ECE-5B6745D97B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59C6F4-3DAB-6B12-9F63-555BD57932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49BF9-06D9-0EE8-E677-B8EBFC0CCCCF}"/>
              </a:ext>
            </a:extLst>
          </p:cNvPr>
          <p:cNvSpPr>
            <a:spLocks noGrp="1"/>
          </p:cNvSpPr>
          <p:nvPr>
            <p:ph type="dt" sz="half" idx="10"/>
          </p:nvPr>
        </p:nvSpPr>
        <p:spPr/>
        <p:txBody>
          <a:bodyPr/>
          <a:lstStyle/>
          <a:p>
            <a:fld id="{307C63A4-B696-4CC3-A31A-6D33E20EE215}" type="datetimeFigureOut">
              <a:rPr lang="en-US" smtClean="0"/>
              <a:t>20/06/2023</a:t>
            </a:fld>
            <a:endParaRPr lang="en-US"/>
          </a:p>
        </p:txBody>
      </p:sp>
      <p:sp>
        <p:nvSpPr>
          <p:cNvPr id="5" name="Footer Placeholder 4">
            <a:extLst>
              <a:ext uri="{FF2B5EF4-FFF2-40B4-BE49-F238E27FC236}">
                <a16:creationId xmlns:a16="http://schemas.microsoft.com/office/drawing/2014/main" id="{37B8328C-193F-41C7-0F65-F75C670EE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DB2F3-C10D-6C1C-494C-212AB853866D}"/>
              </a:ext>
            </a:extLst>
          </p:cNvPr>
          <p:cNvSpPr>
            <a:spLocks noGrp="1"/>
          </p:cNvSpPr>
          <p:nvPr>
            <p:ph type="sldNum" sz="quarter" idx="12"/>
          </p:nvPr>
        </p:nvSpPr>
        <p:spPr/>
        <p:txBody>
          <a:bodyPr/>
          <a:lstStyle/>
          <a:p>
            <a:fld id="{E0BB794F-3C01-4B80-8C4C-FE4D3230A13E}" type="slidenum">
              <a:rPr lang="en-US" smtClean="0"/>
              <a:t>‹#›</a:t>
            </a:fld>
            <a:endParaRPr lang="en-US"/>
          </a:p>
        </p:txBody>
      </p:sp>
    </p:spTree>
    <p:extLst>
      <p:ext uri="{BB962C8B-B14F-4D97-AF65-F5344CB8AC3E}">
        <p14:creationId xmlns:p14="http://schemas.microsoft.com/office/powerpoint/2010/main" val="220530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33CA55-B0EF-C76A-064C-BD1E323DCC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7268B7-EFC0-1B75-7BB6-A37D5665EB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E11C8-1879-FC88-B540-0BAF74761EFD}"/>
              </a:ext>
            </a:extLst>
          </p:cNvPr>
          <p:cNvSpPr>
            <a:spLocks noGrp="1"/>
          </p:cNvSpPr>
          <p:nvPr>
            <p:ph type="dt" sz="half" idx="10"/>
          </p:nvPr>
        </p:nvSpPr>
        <p:spPr/>
        <p:txBody>
          <a:bodyPr/>
          <a:lstStyle/>
          <a:p>
            <a:fld id="{307C63A4-B696-4CC3-A31A-6D33E20EE215}" type="datetimeFigureOut">
              <a:rPr lang="en-US" smtClean="0"/>
              <a:t>20/06/2023</a:t>
            </a:fld>
            <a:endParaRPr lang="en-US"/>
          </a:p>
        </p:txBody>
      </p:sp>
      <p:sp>
        <p:nvSpPr>
          <p:cNvPr id="5" name="Footer Placeholder 4">
            <a:extLst>
              <a:ext uri="{FF2B5EF4-FFF2-40B4-BE49-F238E27FC236}">
                <a16:creationId xmlns:a16="http://schemas.microsoft.com/office/drawing/2014/main" id="{0C02F5AD-AEAA-0884-8B49-F584784749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467E76-92E0-D869-92DA-5E3F154AD837}"/>
              </a:ext>
            </a:extLst>
          </p:cNvPr>
          <p:cNvSpPr>
            <a:spLocks noGrp="1"/>
          </p:cNvSpPr>
          <p:nvPr>
            <p:ph type="sldNum" sz="quarter" idx="12"/>
          </p:nvPr>
        </p:nvSpPr>
        <p:spPr/>
        <p:txBody>
          <a:bodyPr/>
          <a:lstStyle/>
          <a:p>
            <a:fld id="{E0BB794F-3C01-4B80-8C4C-FE4D3230A13E}" type="slidenum">
              <a:rPr lang="en-US" smtClean="0"/>
              <a:t>‹#›</a:t>
            </a:fld>
            <a:endParaRPr lang="en-US"/>
          </a:p>
        </p:txBody>
      </p:sp>
    </p:spTree>
    <p:extLst>
      <p:ext uri="{BB962C8B-B14F-4D97-AF65-F5344CB8AC3E}">
        <p14:creationId xmlns:p14="http://schemas.microsoft.com/office/powerpoint/2010/main" val="963563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69343" y="557783"/>
            <a:ext cx="11053313" cy="457201"/>
          </a:xfrm>
          <a:prstGeom prst="rect">
            <a:avLst/>
          </a:prstGeom>
        </p:spPr>
        <p:txBody>
          <a:bodyPr>
            <a:noAutofit/>
          </a:bodyPr>
          <a:lstStyle>
            <a:lvl1pPr marL="0" indent="0" algn="ctr" rtl="1">
              <a:spcBef>
                <a:spcPts val="0"/>
              </a:spcBef>
              <a:buNone/>
              <a:defRPr sz="3600" b="0" i="0" spc="80" baseline="0">
                <a:solidFill>
                  <a:schemeClr val="bg1"/>
                </a:solidFill>
                <a:latin typeface="Calibri" panose="020F0502020204030204" pitchFamily="34" charset="0"/>
                <a:cs typeface="Calibri" panose="020F050202020403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latin typeface="Calibri" panose="020F0502020204030204" pitchFamily="34" charset="0"/>
              <a:cs typeface="Calibri" panose="020F0502020204030204" pitchFamily="34" charset="0"/>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lgn="r" rtl="1">
              <a:buClr>
                <a:schemeClr val="bg1"/>
              </a:buClr>
              <a:buFontTx/>
              <a:buNone/>
              <a:defRPr sz="2800" b="0">
                <a:solidFill>
                  <a:schemeClr val="tx1">
                    <a:lumMod val="75000"/>
                    <a:lumOff val="25000"/>
                  </a:schemeClr>
                </a:solidFill>
                <a:latin typeface="Calibri" panose="020F0502020204030204" pitchFamily="34" charset="0"/>
                <a:cs typeface="Calibri" panose="020F0502020204030204" pitchFamily="34" charset="0"/>
              </a:defRPr>
            </a:lvl1pPr>
            <a:lvl2pPr marL="539750" indent="-265113" algn="r" rtl="1">
              <a:buClr>
                <a:srgbClr val="0298CA"/>
              </a:buClr>
              <a:buSzPct val="120000"/>
              <a:buFont typeface="Wingdings" pitchFamily="2" charset="2"/>
              <a:buChar char="§"/>
              <a:tabLst/>
              <a:defRPr sz="2800">
                <a:solidFill>
                  <a:schemeClr val="tx1">
                    <a:lumMod val="75000"/>
                    <a:lumOff val="25000"/>
                  </a:schemeClr>
                </a:solidFill>
                <a:latin typeface="Calibri" panose="020F0502020204030204" pitchFamily="34" charset="0"/>
                <a:cs typeface="Calibri" panose="020F0502020204030204" pitchFamily="34" charset="0"/>
              </a:defRPr>
            </a:lvl2pPr>
            <a:lvl3pPr marL="731520" indent="-182880" algn="r" rtl="1">
              <a:buClr>
                <a:srgbClr val="0298CA"/>
              </a:buClr>
              <a:buFont typeface="Wingdings" pitchFamily="2" charset="2"/>
              <a:buChar char="§"/>
              <a:defRPr sz="2400">
                <a:solidFill>
                  <a:schemeClr val="tx1">
                    <a:lumMod val="75000"/>
                    <a:lumOff val="25000"/>
                  </a:schemeClr>
                </a:solidFill>
                <a:latin typeface="Calibri" panose="020F0502020204030204" pitchFamily="34" charset="0"/>
                <a:cs typeface="Calibri" panose="020F050202020403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8FFCAA90-DAAD-2C45-8A9C-FFA1D0AB0983}"/>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Calibri" panose="020F0502020204030204" pitchFamily="34" charset="0"/>
                <a:ea typeface="ＭＳ Ｐゴシック" pitchFamily="-110" charset="-128"/>
                <a:cs typeface="Calibri" panose="020F0502020204030204" pitchFamily="34" charset="0"/>
              </a:rPr>
              <a:t> </a:t>
            </a:r>
            <a:r>
              <a:rPr lang="en-US" sz="700" dirty="0">
                <a:solidFill>
                  <a:srgbClr val="595959"/>
                </a:solidFill>
                <a:latin typeface="Calibri" panose="020F0502020204030204" pitchFamily="34" charset="0"/>
                <a:ea typeface="ＭＳ Ｐゴシック" pitchFamily="-110" charset="-128"/>
                <a:cs typeface="Calibri" panose="020F0502020204030204" pitchFamily="34" charset="0"/>
              </a:rPr>
              <a:t>©</a:t>
            </a:r>
            <a:r>
              <a:rPr lang="x-none" sz="700">
                <a:solidFill>
                  <a:srgbClr val="595959"/>
                </a:solidFill>
                <a:latin typeface="Calibri" panose="020F0502020204030204" pitchFamily="34" charset="0"/>
                <a:ea typeface="ＭＳ Ｐゴシック" pitchFamily="-110" charset="-128"/>
                <a:cs typeface="Calibri" panose="020F0502020204030204" pitchFamily="34" charset="0"/>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Calibri" panose="020F0502020204030204" pitchFamily="34" charset="0"/>
              <a:ea typeface="ＭＳ Ｐゴシック" pitchFamily="-110" charset="-128"/>
              <a:cs typeface="Calibri" panose="020F0502020204030204" pitchFamily="34" charset="0"/>
            </a:endParaRPr>
          </a:p>
        </p:txBody>
      </p:sp>
    </p:spTree>
    <p:extLst>
      <p:ext uri="{BB962C8B-B14F-4D97-AF65-F5344CB8AC3E}">
        <p14:creationId xmlns:p14="http://schemas.microsoft.com/office/powerpoint/2010/main" val="1170106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userDrawn="1"/>
        </p:nvSpPr>
        <p:spPr>
          <a:xfrm>
            <a:off x="0" y="1647645"/>
            <a:ext cx="7272069" cy="4696408"/>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1069848" y="2176948"/>
            <a:ext cx="5926175" cy="3489241"/>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569342" y="746600"/>
            <a:ext cx="11053314" cy="525152"/>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Rectangle 24">
            <a:extLst>
              <a:ext uri="{FF2B5EF4-FFF2-40B4-BE49-F238E27FC236}">
                <a16:creationId xmlns:a16="http://schemas.microsoft.com/office/drawing/2014/main" id="{24E4188F-9D81-A643-9345-14A4F431EF04}"/>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7272069" y="1647645"/>
            <a:ext cx="4919932" cy="4675517"/>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Box 8">
            <a:extLst>
              <a:ext uri="{FF2B5EF4-FFF2-40B4-BE49-F238E27FC236}">
                <a16:creationId xmlns:a16="http://schemas.microsoft.com/office/drawing/2014/main" id="{58572518-4514-0D46-80A9-5845C716DA06}"/>
              </a:ext>
            </a:extLst>
          </p:cNvPr>
          <p:cNvSpPr txBox="1"/>
          <p:nvPr userDrawn="1"/>
        </p:nvSpPr>
        <p:spPr>
          <a:xfrm>
            <a:off x="1069848" y="6488915"/>
            <a:ext cx="5926175"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200931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TextBox 7">
            <a:extLst>
              <a:ext uri="{FF2B5EF4-FFF2-40B4-BE49-F238E27FC236}">
                <a16:creationId xmlns:a16="http://schemas.microsoft.com/office/drawing/2014/main" id="{5201B484-DE6D-064B-9A77-7B061BEA63EF}"/>
              </a:ext>
            </a:extLst>
          </p:cNvPr>
          <p:cNvSpPr txBox="1"/>
          <p:nvPr userDrawn="1"/>
        </p:nvSpPr>
        <p:spPr>
          <a:xfrm>
            <a:off x="1069848" y="6469348"/>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699464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629103" y="1297305"/>
            <a:ext cx="8933796" cy="2367383"/>
          </a:xfrm>
          <a:prstGeom prst="rect">
            <a:avLst/>
          </a:prstGeom>
        </p:spPr>
        <p:txBody>
          <a:bodyPr tIns="45720" bIns="45720" anchor="ctr">
            <a:normAutofit/>
          </a:bodyPr>
          <a:lstStyle>
            <a:lvl1pPr algn="ctr" rtl="1">
              <a:lnSpc>
                <a:spcPct val="83000"/>
              </a:lnSpc>
              <a:defRPr lang="en-US" sz="5400" b="0" i="0" kern="1200" cap="none" spc="-100" baseline="0" dirty="0">
                <a:solidFill>
                  <a:schemeClr val="bg1"/>
                </a:solidFill>
                <a:effectLst/>
                <a:latin typeface="Calibri" panose="020F0502020204030204" pitchFamily="34" charset="0"/>
                <a:ea typeface="+mn-ea"/>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629101" y="3756510"/>
            <a:ext cx="8936846" cy="457201"/>
          </a:xfrm>
          <a:prstGeom prst="rect">
            <a:avLst/>
          </a:prstGeom>
        </p:spPr>
        <p:txBody>
          <a:bodyPr>
            <a:noAutofit/>
          </a:bodyPr>
          <a:lstStyle>
            <a:lvl1pPr marL="0" indent="0" algn="ctr" rtl="1">
              <a:spcBef>
                <a:spcPts val="0"/>
              </a:spcBef>
              <a:buNone/>
              <a:defRPr sz="3200" spc="80" baseline="0">
                <a:solidFill>
                  <a:schemeClr val="bg1"/>
                </a:solidFill>
                <a:latin typeface="Calibri" panose="020F0502020204030204" pitchFamily="34" charset="0"/>
                <a:cs typeface="Calibri" panose="020F050202020403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17465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Section-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12B4-46EA-F945-815F-208955F2242B}"/>
              </a:ext>
            </a:extLst>
          </p:cNvPr>
          <p:cNvSpPr/>
          <p:nvPr userDrawn="1"/>
        </p:nvSpPr>
        <p:spPr>
          <a:xfrm>
            <a:off x="0" y="1564301"/>
            <a:ext cx="12192000" cy="4353419"/>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latin typeface="Calibri" panose="020F0502020204030204" pitchFamily="34" charset="0"/>
              <a:cs typeface="Calibri" panose="020F0502020204030204" pitchFamily="34" charset="0"/>
            </a:endParaRPr>
          </a:p>
        </p:txBody>
      </p:sp>
      <p:sp>
        <p:nvSpPr>
          <p:cNvPr id="2" name="Title 1"/>
          <p:cNvSpPr>
            <a:spLocks noGrp="1"/>
          </p:cNvSpPr>
          <p:nvPr>
            <p:ph type="ctrTitle" hasCustomPrompt="1"/>
          </p:nvPr>
        </p:nvSpPr>
        <p:spPr>
          <a:xfrm>
            <a:off x="1533527" y="2218793"/>
            <a:ext cx="8933796" cy="2367383"/>
          </a:xfrm>
          <a:prstGeom prst="rect">
            <a:avLst/>
          </a:prstGeom>
        </p:spPr>
        <p:txBody>
          <a:bodyPr tIns="45720" bIns="45720" anchor="ctr">
            <a:normAutofit/>
          </a:bodyPr>
          <a:lstStyle>
            <a:lvl1pPr algn="ctr" rtl="1">
              <a:lnSpc>
                <a:spcPct val="83000"/>
              </a:lnSpc>
              <a:defRPr lang="en-US" sz="5400" b="0" i="0" kern="1200" cap="none" spc="-100" baseline="0" dirty="0">
                <a:solidFill>
                  <a:schemeClr val="bg1"/>
                </a:solidFill>
                <a:effectLst/>
                <a:latin typeface="Calibri" panose="020F0502020204030204" pitchFamily="34" charset="0"/>
                <a:ea typeface="+mn-ea"/>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33525" y="4677998"/>
            <a:ext cx="8936846" cy="457201"/>
          </a:xfrm>
          <a:prstGeom prst="rect">
            <a:avLst/>
          </a:prstGeom>
        </p:spPr>
        <p:txBody>
          <a:bodyPr>
            <a:noAutofit/>
          </a:bodyPr>
          <a:lstStyle>
            <a:lvl1pPr marL="0" indent="0" algn="ctr" rtl="1">
              <a:spcBef>
                <a:spcPts val="0"/>
              </a:spcBef>
              <a:buNone/>
              <a:defRPr sz="3200" spc="80" baseline="0">
                <a:solidFill>
                  <a:schemeClr val="bg1"/>
                </a:solidFill>
                <a:latin typeface="Calibri" panose="020F0502020204030204" pitchFamily="34" charset="0"/>
                <a:cs typeface="Calibri" panose="020F050202020403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0B226656-38C9-B349-8BF2-3906B17792AC}"/>
              </a:ext>
            </a:extLst>
          </p:cNvPr>
          <p:cNvSpPr txBox="1"/>
          <p:nvPr userDrawn="1"/>
        </p:nvSpPr>
        <p:spPr>
          <a:xfrm>
            <a:off x="2555081" y="6472813"/>
            <a:ext cx="7081838" cy="215444"/>
          </a:xfrm>
          <a:prstGeom prst="rect">
            <a:avLst/>
          </a:prstGeom>
          <a:noFill/>
        </p:spPr>
        <p:txBody>
          <a:bodyPr>
            <a:spAutoFit/>
          </a:bodyPr>
          <a:lstStyle/>
          <a:p>
            <a:pPr algn="ctr" rtl="1">
              <a:defRPr/>
            </a:pPr>
            <a:r>
              <a:rPr lang="x-none" sz="750" dirty="0">
                <a:solidFill>
                  <a:srgbClr val="595959"/>
                </a:solidFill>
                <a:latin typeface="Calibri" panose="020F0502020204030204" pitchFamily="34" charset="0"/>
                <a:ea typeface="ＭＳ Ｐゴシック" pitchFamily="-110" charset="-128"/>
                <a:cs typeface="Calibri" panose="020F0502020204030204" pitchFamily="34" charset="0"/>
              </a:rPr>
              <a:t> </a:t>
            </a:r>
            <a:r>
              <a:rPr lang="en-US" sz="750" dirty="0">
                <a:solidFill>
                  <a:srgbClr val="595959"/>
                </a:solidFill>
                <a:latin typeface="Calibri" panose="020F0502020204030204" pitchFamily="34" charset="0"/>
                <a:ea typeface="ＭＳ Ｐゴシック" pitchFamily="-110" charset="-128"/>
                <a:cs typeface="Calibri" panose="020F0502020204030204" pitchFamily="34" charset="0"/>
              </a:rPr>
              <a:t>©</a:t>
            </a:r>
            <a:r>
              <a:rPr lang="x-none" sz="750" dirty="0">
                <a:solidFill>
                  <a:srgbClr val="595959"/>
                </a:solidFill>
                <a:latin typeface="Calibri" panose="020F0502020204030204" pitchFamily="34" charset="0"/>
                <a:ea typeface="ＭＳ Ｐゴシック" pitchFamily="-110" charset="-128"/>
                <a:cs typeface="Calibri" panose="020F0502020204030204" pitchFamily="34" charset="0"/>
              </a:rPr>
              <a:t> جميع حقوق الطبع محفوظة للإسكوا. لا تجوز إعادة استخدام أو طبع هذه المادة أو أي جزء منها من غير الحصول على إذن مسبق.</a:t>
            </a:r>
            <a:endParaRPr lang="en-US" sz="750" dirty="0">
              <a:solidFill>
                <a:srgbClr val="595959"/>
              </a:solidFill>
              <a:latin typeface="Calibri" panose="020F0502020204030204" pitchFamily="34" charset="0"/>
              <a:ea typeface="ＭＳ Ｐゴシック" pitchFamily="-110" charset="-128"/>
              <a:cs typeface="Calibri" panose="020F0502020204030204" pitchFamily="34" charset="0"/>
            </a:endParaRPr>
          </a:p>
        </p:txBody>
      </p:sp>
      <p:pic>
        <p:nvPicPr>
          <p:cNvPr id="11" name="Picture 10">
            <a:extLst>
              <a:ext uri="{FF2B5EF4-FFF2-40B4-BE49-F238E27FC236}">
                <a16:creationId xmlns:a16="http://schemas.microsoft.com/office/drawing/2014/main" id="{2DECA36A-9CD8-0C46-B55F-D33DAB78C51E}"/>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394535" y="324610"/>
            <a:ext cx="3094608" cy="1012484"/>
          </a:xfrm>
          <a:prstGeom prst="rect">
            <a:avLst/>
          </a:prstGeom>
        </p:spPr>
      </p:pic>
    </p:spTree>
    <p:extLst>
      <p:ext uri="{BB962C8B-B14F-4D97-AF65-F5344CB8AC3E}">
        <p14:creationId xmlns:p14="http://schemas.microsoft.com/office/powerpoint/2010/main" val="3095227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Sub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F7176-84F6-D44C-9D31-8AC3C2AB082D}"/>
              </a:ext>
            </a:extLst>
          </p:cNvPr>
          <p:cNvSpPr/>
          <p:nvPr userDrawn="1"/>
        </p:nvSpPr>
        <p:spPr>
          <a:xfrm>
            <a:off x="2650" y="2409691"/>
            <a:ext cx="8791044"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A40D9A51-250E-4249-A28F-8BCB6AF9B0EA}"/>
              </a:ext>
            </a:extLst>
          </p:cNvPr>
          <p:cNvSpPr/>
          <p:nvPr userDrawn="1"/>
        </p:nvSpPr>
        <p:spPr>
          <a:xfrm>
            <a:off x="8793694" y="2409691"/>
            <a:ext cx="3398305"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latin typeface="Calibri" panose="020F0502020204030204" pitchFamily="34" charset="0"/>
              <a:cs typeface="Calibri" panose="020F0502020204030204" pitchFamily="34" charset="0"/>
            </a:endParaRPr>
          </a:p>
        </p:txBody>
      </p:sp>
      <p:sp>
        <p:nvSpPr>
          <p:cNvPr id="2" name="Title 1"/>
          <p:cNvSpPr>
            <a:spLocks noGrp="1"/>
          </p:cNvSpPr>
          <p:nvPr>
            <p:ph type="ctrTitle" hasCustomPrompt="1"/>
          </p:nvPr>
        </p:nvSpPr>
        <p:spPr>
          <a:xfrm>
            <a:off x="525959" y="2792624"/>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Calibri" panose="020F0502020204030204" pitchFamily="34" charset="0"/>
                <a:ea typeface="+mn-ea"/>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525959" y="4846405"/>
            <a:ext cx="8025181" cy="457201"/>
          </a:xfrm>
          <a:prstGeom prst="rect">
            <a:avLst/>
          </a:prstGeom>
        </p:spPr>
        <p:txBody>
          <a:bodyPr>
            <a:noAutofit/>
          </a:bodyPr>
          <a:lstStyle>
            <a:lvl1pPr marL="0" indent="0" algn="r" rtl="1">
              <a:spcBef>
                <a:spcPts val="0"/>
              </a:spcBef>
              <a:buNone/>
              <a:defRPr sz="3200" spc="80" baseline="0">
                <a:solidFill>
                  <a:schemeClr val="bg1"/>
                </a:solidFill>
                <a:latin typeface="Calibri" panose="020F0502020204030204" pitchFamily="34" charset="0"/>
                <a:cs typeface="Calibri" panose="020F050202020403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95E19219-F76D-7748-8FC4-0CB9534DA2C7}"/>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Calibri" panose="020F0502020204030204" pitchFamily="34" charset="0"/>
                <a:ea typeface="ＭＳ Ｐゴシック" pitchFamily="-110" charset="-128"/>
                <a:cs typeface="Calibri" panose="020F0502020204030204" pitchFamily="34" charset="0"/>
              </a:rPr>
              <a:t> </a:t>
            </a:r>
            <a:r>
              <a:rPr lang="en-US" sz="700" dirty="0">
                <a:solidFill>
                  <a:srgbClr val="595959"/>
                </a:solidFill>
                <a:latin typeface="Calibri" panose="020F0502020204030204" pitchFamily="34" charset="0"/>
                <a:ea typeface="ＭＳ Ｐゴシック" pitchFamily="-110" charset="-128"/>
                <a:cs typeface="Calibri" panose="020F0502020204030204" pitchFamily="34" charset="0"/>
              </a:rPr>
              <a:t>©</a:t>
            </a:r>
            <a:r>
              <a:rPr lang="x-none" sz="700">
                <a:solidFill>
                  <a:srgbClr val="595959"/>
                </a:solidFill>
                <a:latin typeface="Calibri" panose="020F0502020204030204" pitchFamily="34" charset="0"/>
                <a:ea typeface="ＭＳ Ｐゴシック" pitchFamily="-110" charset="-128"/>
                <a:cs typeface="Calibri" panose="020F0502020204030204" pitchFamily="34" charset="0"/>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Calibri" panose="020F0502020204030204" pitchFamily="34" charset="0"/>
              <a:ea typeface="ＭＳ Ｐゴシック" pitchFamily="-110" charset="-128"/>
              <a:cs typeface="Calibri" panose="020F0502020204030204" pitchFamily="34" charset="0"/>
            </a:endParaRPr>
          </a:p>
        </p:txBody>
      </p:sp>
      <p:pic>
        <p:nvPicPr>
          <p:cNvPr id="12" name="Picture 11">
            <a:extLst>
              <a:ext uri="{FF2B5EF4-FFF2-40B4-BE49-F238E27FC236}">
                <a16:creationId xmlns:a16="http://schemas.microsoft.com/office/drawing/2014/main" id="{EDF6BA29-152B-E342-911F-F353625A49E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793695" y="455205"/>
            <a:ext cx="2695448" cy="881888"/>
          </a:xfrm>
          <a:prstGeom prst="rect">
            <a:avLst/>
          </a:prstGeom>
        </p:spPr>
      </p:pic>
    </p:spTree>
    <p:extLst>
      <p:ext uri="{BB962C8B-B14F-4D97-AF65-F5344CB8AC3E}">
        <p14:creationId xmlns:p14="http://schemas.microsoft.com/office/powerpoint/2010/main" val="1635836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Subtitle-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7C4C2-67F5-B94E-81E7-00528ABC2B76}"/>
              </a:ext>
            </a:extLst>
          </p:cNvPr>
          <p:cNvSpPr/>
          <p:nvPr userDrawn="1"/>
        </p:nvSpPr>
        <p:spPr>
          <a:xfrm>
            <a:off x="-1" y="2409691"/>
            <a:ext cx="879369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323681" y="1719747"/>
            <a:ext cx="8267940" cy="457201"/>
          </a:xfrm>
          <a:prstGeom prst="rect">
            <a:avLst/>
          </a:prstGeom>
        </p:spPr>
        <p:txBody>
          <a:bodyPr>
            <a:noAutofit/>
          </a:bodyPr>
          <a:lstStyle>
            <a:lvl1pPr marL="0" indent="0" algn="r" rtl="1">
              <a:spcBef>
                <a:spcPts val="0"/>
              </a:spcBef>
              <a:buNone/>
              <a:defRPr sz="3600" b="0" i="0" spc="80" baseline="0">
                <a:solidFill>
                  <a:schemeClr val="tx1">
                    <a:lumMod val="65000"/>
                    <a:lumOff val="35000"/>
                  </a:schemeClr>
                </a:solidFill>
                <a:latin typeface="Calibri" panose="020F0502020204030204" pitchFamily="34" charset="0"/>
                <a:cs typeface="Calibri" panose="020F050202020403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2">
            <a:extLst>
              <a:ext uri="{FF2B5EF4-FFF2-40B4-BE49-F238E27FC236}">
                <a16:creationId xmlns:a16="http://schemas.microsoft.com/office/drawing/2014/main" id="{B53B761F-AC01-FC44-8276-E78878FB5F4D}"/>
              </a:ext>
            </a:extLst>
          </p:cNvPr>
          <p:cNvSpPr>
            <a:spLocks noGrp="1" noChangeAspect="1"/>
          </p:cNvSpPr>
          <p:nvPr>
            <p:ph type="pic" idx="10"/>
          </p:nvPr>
        </p:nvSpPr>
        <p:spPr>
          <a:xfrm>
            <a:off x="8793695" y="2409691"/>
            <a:ext cx="3398305" cy="3256498"/>
          </a:xfrm>
          <a:prstGeom prst="rect">
            <a:avLst/>
          </a:prstGeom>
          <a:solidFill>
            <a:schemeClr val="bg1">
              <a:lumMod val="50000"/>
            </a:schemeClr>
          </a:solidFill>
          <a:ln>
            <a:noFill/>
          </a:ln>
        </p:spPr>
        <p:txBody>
          <a:bodyPr anchor="t">
            <a:normAutofit/>
          </a:bodyPr>
          <a:lstStyle>
            <a:lvl1pPr marL="0" indent="0" algn="r" rtl="1">
              <a:buNone/>
              <a:defRPr sz="20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523310" y="2644988"/>
            <a:ext cx="8025180" cy="3021201"/>
          </a:xfrm>
          <a:prstGeom prst="rect">
            <a:avLst/>
          </a:prstGeom>
        </p:spPr>
        <p:txBody>
          <a:bodyPr/>
          <a:lstStyle>
            <a:lvl1pPr marL="0" indent="0" algn="r" rtl="1">
              <a:buClr>
                <a:schemeClr val="bg1"/>
              </a:buClr>
              <a:buFontTx/>
              <a:buNone/>
              <a:defRPr sz="2800" b="0">
                <a:solidFill>
                  <a:schemeClr val="bg1"/>
                </a:solidFill>
                <a:latin typeface="Calibri" panose="020F0502020204030204" pitchFamily="34" charset="0"/>
                <a:cs typeface="Calibri" panose="020F0502020204030204" pitchFamily="34" charset="0"/>
              </a:defRPr>
            </a:lvl1pPr>
            <a:lvl2pPr marL="539750" indent="-265113" algn="r" rtl="1">
              <a:buClr>
                <a:schemeClr val="bg1"/>
              </a:buClr>
              <a:buSzPct val="120000"/>
              <a:buFont typeface="Wingdings" pitchFamily="2" charset="2"/>
              <a:buChar char="§"/>
              <a:tabLst/>
              <a:defRPr sz="2800">
                <a:solidFill>
                  <a:schemeClr val="bg1"/>
                </a:solidFill>
                <a:latin typeface="Calibri" panose="020F0502020204030204" pitchFamily="34" charset="0"/>
                <a:cs typeface="Calibri" panose="020F0502020204030204" pitchFamily="34" charset="0"/>
              </a:defRPr>
            </a:lvl2pPr>
            <a:lvl3pPr marL="731520" indent="-182880" algn="r" rtl="1">
              <a:buClr>
                <a:schemeClr val="bg1"/>
              </a:buClr>
              <a:buFont typeface="Wingdings" pitchFamily="2" charset="2"/>
              <a:buChar char="§"/>
              <a:defRPr sz="2400">
                <a:solidFill>
                  <a:schemeClr val="bg1"/>
                </a:solidFill>
                <a:latin typeface="Calibri" panose="020F0502020204030204" pitchFamily="34" charset="0"/>
                <a:cs typeface="Calibri" panose="020F050202020403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EE9879D-020F-0A41-B9AF-67249EE208E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793695" y="455205"/>
            <a:ext cx="2695448" cy="881888"/>
          </a:xfrm>
          <a:prstGeom prst="rect">
            <a:avLst/>
          </a:prstGeom>
        </p:spPr>
      </p:pic>
      <p:sp>
        <p:nvSpPr>
          <p:cNvPr id="12" name="TextBox 11">
            <a:extLst>
              <a:ext uri="{FF2B5EF4-FFF2-40B4-BE49-F238E27FC236}">
                <a16:creationId xmlns:a16="http://schemas.microsoft.com/office/drawing/2014/main" id="{DF4AEF94-C802-9546-8C95-3AAC61E22B12}"/>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Calibri" panose="020F0502020204030204" pitchFamily="34" charset="0"/>
                <a:ea typeface="ＭＳ Ｐゴシック" pitchFamily="-110" charset="-128"/>
                <a:cs typeface="Calibri" panose="020F0502020204030204" pitchFamily="34" charset="0"/>
              </a:rPr>
              <a:t> </a:t>
            </a:r>
            <a:r>
              <a:rPr lang="en-US" sz="700" dirty="0">
                <a:solidFill>
                  <a:srgbClr val="595959"/>
                </a:solidFill>
                <a:latin typeface="Calibri" panose="020F0502020204030204" pitchFamily="34" charset="0"/>
                <a:ea typeface="ＭＳ Ｐゴシック" pitchFamily="-110" charset="-128"/>
                <a:cs typeface="Calibri" panose="020F0502020204030204" pitchFamily="34" charset="0"/>
              </a:rPr>
              <a:t>©</a:t>
            </a:r>
            <a:r>
              <a:rPr lang="x-none" sz="700">
                <a:solidFill>
                  <a:srgbClr val="595959"/>
                </a:solidFill>
                <a:latin typeface="Calibri" panose="020F0502020204030204" pitchFamily="34" charset="0"/>
                <a:ea typeface="ＭＳ Ｐゴシック" pitchFamily="-110" charset="-128"/>
                <a:cs typeface="Calibri" panose="020F0502020204030204" pitchFamily="34" charset="0"/>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Calibri" panose="020F0502020204030204" pitchFamily="34" charset="0"/>
              <a:ea typeface="ＭＳ Ｐゴシック" pitchFamily="-110" charset="-128"/>
              <a:cs typeface="Calibri" panose="020F0502020204030204" pitchFamily="34" charset="0"/>
            </a:endParaRPr>
          </a:p>
        </p:txBody>
      </p:sp>
    </p:spTree>
    <p:extLst>
      <p:ext uri="{BB962C8B-B14F-4D97-AF65-F5344CB8AC3E}">
        <p14:creationId xmlns:p14="http://schemas.microsoft.com/office/powerpoint/2010/main" val="2669928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69343" y="557783"/>
            <a:ext cx="11053313" cy="457201"/>
          </a:xfrm>
          <a:prstGeom prst="rect">
            <a:avLst/>
          </a:prstGeom>
        </p:spPr>
        <p:txBody>
          <a:bodyPr>
            <a:noAutofit/>
          </a:bodyPr>
          <a:lstStyle>
            <a:lvl1pPr marL="0" indent="0" algn="ctr" rtl="1">
              <a:spcBef>
                <a:spcPts val="0"/>
              </a:spcBef>
              <a:buNone/>
              <a:defRPr sz="3600" b="0" i="0" spc="80" baseline="0">
                <a:solidFill>
                  <a:schemeClr val="bg1"/>
                </a:solidFill>
                <a:latin typeface="Calibri" panose="020F0502020204030204" pitchFamily="34" charset="0"/>
                <a:cs typeface="Calibri" panose="020F050202020403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latin typeface="Calibri" panose="020F0502020204030204" pitchFamily="34" charset="0"/>
              <a:cs typeface="Calibri" panose="020F0502020204030204" pitchFamily="34" charset="0"/>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lgn="r" rtl="1">
              <a:buClr>
                <a:schemeClr val="bg1"/>
              </a:buClr>
              <a:buFontTx/>
              <a:buNone/>
              <a:defRPr sz="2800" b="0">
                <a:solidFill>
                  <a:schemeClr val="tx1">
                    <a:lumMod val="75000"/>
                    <a:lumOff val="25000"/>
                  </a:schemeClr>
                </a:solidFill>
                <a:latin typeface="Calibri" panose="020F0502020204030204" pitchFamily="34" charset="0"/>
                <a:cs typeface="Calibri" panose="020F0502020204030204" pitchFamily="34" charset="0"/>
              </a:defRPr>
            </a:lvl1pPr>
            <a:lvl2pPr marL="539750" indent="-265113" algn="r" rtl="1">
              <a:buClr>
                <a:srgbClr val="0298CA"/>
              </a:buClr>
              <a:buSzPct val="120000"/>
              <a:buFont typeface="Wingdings" pitchFamily="2" charset="2"/>
              <a:buChar char="§"/>
              <a:tabLst/>
              <a:defRPr sz="2800">
                <a:solidFill>
                  <a:schemeClr val="tx1">
                    <a:lumMod val="75000"/>
                    <a:lumOff val="25000"/>
                  </a:schemeClr>
                </a:solidFill>
                <a:latin typeface="Calibri" panose="020F0502020204030204" pitchFamily="34" charset="0"/>
                <a:cs typeface="Calibri" panose="020F0502020204030204" pitchFamily="34" charset="0"/>
              </a:defRPr>
            </a:lvl2pPr>
            <a:lvl3pPr marL="731520" indent="-182880" algn="r" rtl="1">
              <a:buClr>
                <a:srgbClr val="0298CA"/>
              </a:buClr>
              <a:buFont typeface="Wingdings" pitchFamily="2" charset="2"/>
              <a:buChar char="§"/>
              <a:defRPr sz="2400">
                <a:solidFill>
                  <a:schemeClr val="tx1">
                    <a:lumMod val="75000"/>
                    <a:lumOff val="25000"/>
                  </a:schemeClr>
                </a:solidFill>
                <a:latin typeface="Calibri" panose="020F0502020204030204" pitchFamily="34" charset="0"/>
                <a:cs typeface="Calibri" panose="020F050202020403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8FFCAA90-DAAD-2C45-8A9C-FFA1D0AB0983}"/>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Calibri" panose="020F0502020204030204" pitchFamily="34" charset="0"/>
                <a:ea typeface="ＭＳ Ｐゴシック" pitchFamily="-110" charset="-128"/>
                <a:cs typeface="Calibri" panose="020F0502020204030204" pitchFamily="34" charset="0"/>
              </a:rPr>
              <a:t> </a:t>
            </a:r>
            <a:r>
              <a:rPr lang="en-US" sz="700" dirty="0">
                <a:solidFill>
                  <a:srgbClr val="595959"/>
                </a:solidFill>
                <a:latin typeface="Calibri" panose="020F0502020204030204" pitchFamily="34" charset="0"/>
                <a:ea typeface="ＭＳ Ｐゴシック" pitchFamily="-110" charset="-128"/>
                <a:cs typeface="Calibri" panose="020F0502020204030204" pitchFamily="34" charset="0"/>
              </a:rPr>
              <a:t>©</a:t>
            </a:r>
            <a:r>
              <a:rPr lang="x-none" sz="700">
                <a:solidFill>
                  <a:srgbClr val="595959"/>
                </a:solidFill>
                <a:latin typeface="Calibri" panose="020F0502020204030204" pitchFamily="34" charset="0"/>
                <a:ea typeface="ＭＳ Ｐゴシック" pitchFamily="-110" charset="-128"/>
                <a:cs typeface="Calibri" panose="020F0502020204030204" pitchFamily="34" charset="0"/>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Calibri" panose="020F0502020204030204" pitchFamily="34" charset="0"/>
              <a:ea typeface="ＭＳ Ｐゴシック" pitchFamily="-110" charset="-128"/>
              <a:cs typeface="Calibri" panose="020F0502020204030204" pitchFamily="34" charset="0"/>
            </a:endParaRPr>
          </a:p>
        </p:txBody>
      </p:sp>
    </p:spTree>
    <p:extLst>
      <p:ext uri="{BB962C8B-B14F-4D97-AF65-F5344CB8AC3E}">
        <p14:creationId xmlns:p14="http://schemas.microsoft.com/office/powerpoint/2010/main" val="33348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F6F5-59D3-13CE-DA9A-ACFB76F5CC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CC62A6-5AAE-916A-41E8-40BEA5326C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7B0E2C-27C1-FBEF-6325-7E87EBA85293}"/>
              </a:ext>
            </a:extLst>
          </p:cNvPr>
          <p:cNvSpPr>
            <a:spLocks noGrp="1"/>
          </p:cNvSpPr>
          <p:nvPr>
            <p:ph type="dt" sz="half" idx="10"/>
          </p:nvPr>
        </p:nvSpPr>
        <p:spPr/>
        <p:txBody>
          <a:bodyPr/>
          <a:lstStyle/>
          <a:p>
            <a:fld id="{307C63A4-B696-4CC3-A31A-6D33E20EE215}" type="datetimeFigureOut">
              <a:rPr lang="en-US" smtClean="0"/>
              <a:t>20/06/2023</a:t>
            </a:fld>
            <a:endParaRPr lang="en-US"/>
          </a:p>
        </p:txBody>
      </p:sp>
      <p:sp>
        <p:nvSpPr>
          <p:cNvPr id="5" name="Footer Placeholder 4">
            <a:extLst>
              <a:ext uri="{FF2B5EF4-FFF2-40B4-BE49-F238E27FC236}">
                <a16:creationId xmlns:a16="http://schemas.microsoft.com/office/drawing/2014/main" id="{CF5005E3-5EF8-A326-16C7-F3AEE4121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1303F8-6ED8-5205-8D0A-37EED31DB05B}"/>
              </a:ext>
            </a:extLst>
          </p:cNvPr>
          <p:cNvSpPr>
            <a:spLocks noGrp="1"/>
          </p:cNvSpPr>
          <p:nvPr>
            <p:ph type="sldNum" sz="quarter" idx="12"/>
          </p:nvPr>
        </p:nvSpPr>
        <p:spPr/>
        <p:txBody>
          <a:bodyPr/>
          <a:lstStyle/>
          <a:p>
            <a:fld id="{E0BB794F-3C01-4B80-8C4C-FE4D3230A13E}" type="slidenum">
              <a:rPr lang="en-US" smtClean="0"/>
              <a:t>‹#›</a:t>
            </a:fld>
            <a:endParaRPr lang="en-US"/>
          </a:p>
        </p:txBody>
      </p:sp>
    </p:spTree>
    <p:extLst>
      <p:ext uri="{BB962C8B-B14F-4D97-AF65-F5344CB8AC3E}">
        <p14:creationId xmlns:p14="http://schemas.microsoft.com/office/powerpoint/2010/main" val="3229925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4" y="756536"/>
            <a:ext cx="11053314" cy="457201"/>
          </a:xfrm>
          <a:prstGeom prst="rect">
            <a:avLst/>
          </a:prstGeom>
        </p:spPr>
        <p:txBody>
          <a:bodyPr anchor="ct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958BAA-65C3-174A-AAEF-12B904BF797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1923651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569343" y="2520177"/>
            <a:ext cx="6006859" cy="3794360"/>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569343" y="1667820"/>
            <a:ext cx="6006859" cy="523220"/>
          </a:xfrm>
          <a:prstGeom prst="rect">
            <a:avLst/>
          </a:prstGeom>
          <a:solidFill>
            <a:srgbClr val="0298CA"/>
          </a:solidFill>
        </p:spPr>
        <p:txBody>
          <a:bodyPr>
            <a:noAutofit/>
          </a:bodyPr>
          <a:lstStyle>
            <a:lvl1pPr marL="0" indent="0" algn="r" rtl="1">
              <a:spcBef>
                <a:spcPts val="0"/>
              </a:spcBef>
              <a:buNone/>
              <a:defRPr sz="28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569343" y="755180"/>
            <a:ext cx="11053314" cy="457201"/>
          </a:xfrm>
          <a:prstGeom prst="rect">
            <a:avLst/>
          </a:prstGeom>
        </p:spPr>
        <p:txBody>
          <a:bodyPr/>
          <a:lstStyle>
            <a:lvl1pPr algn="ctr" rtl="1">
              <a:defRPr sz="32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11" name="Picture Placeholder 2">
            <a:extLst>
              <a:ext uri="{FF2B5EF4-FFF2-40B4-BE49-F238E27FC236}">
                <a16:creationId xmlns:a16="http://schemas.microsoft.com/office/drawing/2014/main" id="{548CF297-EA5C-F845-ACA7-6CBE33E9965A}"/>
              </a:ext>
            </a:extLst>
          </p:cNvPr>
          <p:cNvSpPr>
            <a:spLocks noGrp="1" noChangeAspect="1"/>
          </p:cNvSpPr>
          <p:nvPr>
            <p:ph type="pic" idx="11"/>
          </p:nvPr>
        </p:nvSpPr>
        <p:spPr>
          <a:xfrm>
            <a:off x="6905406" y="1667820"/>
            <a:ext cx="4740891" cy="4646716"/>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Box 11">
            <a:extLst>
              <a:ext uri="{FF2B5EF4-FFF2-40B4-BE49-F238E27FC236}">
                <a16:creationId xmlns:a16="http://schemas.microsoft.com/office/drawing/2014/main" id="{DCFB8F69-4B21-4A44-A099-D2ED3A294E44}"/>
              </a:ext>
            </a:extLst>
          </p:cNvPr>
          <p:cNvSpPr txBox="1"/>
          <p:nvPr userDrawn="1"/>
        </p:nvSpPr>
        <p:spPr>
          <a:xfrm>
            <a:off x="569342" y="6488915"/>
            <a:ext cx="6006859"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649962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userDrawn="1"/>
        </p:nvSpPr>
        <p:spPr>
          <a:xfrm>
            <a:off x="0" y="1647645"/>
            <a:ext cx="7272069" cy="4696408"/>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1069848" y="2176948"/>
            <a:ext cx="5926175" cy="3489241"/>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569342" y="746600"/>
            <a:ext cx="11053314" cy="525152"/>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Rectangle 24">
            <a:extLst>
              <a:ext uri="{FF2B5EF4-FFF2-40B4-BE49-F238E27FC236}">
                <a16:creationId xmlns:a16="http://schemas.microsoft.com/office/drawing/2014/main" id="{24E4188F-9D81-A643-9345-14A4F431EF04}"/>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7272069" y="1647645"/>
            <a:ext cx="4919932" cy="4675517"/>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Box 8">
            <a:extLst>
              <a:ext uri="{FF2B5EF4-FFF2-40B4-BE49-F238E27FC236}">
                <a16:creationId xmlns:a16="http://schemas.microsoft.com/office/drawing/2014/main" id="{58572518-4514-0D46-80A9-5845C716DA06}"/>
              </a:ext>
            </a:extLst>
          </p:cNvPr>
          <p:cNvSpPr txBox="1"/>
          <p:nvPr userDrawn="1"/>
        </p:nvSpPr>
        <p:spPr>
          <a:xfrm>
            <a:off x="1069848" y="6488915"/>
            <a:ext cx="5926175"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997347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3">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94195"/>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p:nvPr>
        </p:nvSpPr>
        <p:spPr>
          <a:xfrm>
            <a:off x="914400"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Picture Placeholder 2">
            <a:extLst>
              <a:ext uri="{FF2B5EF4-FFF2-40B4-BE49-F238E27FC236}">
                <a16:creationId xmlns:a16="http://schemas.microsoft.com/office/drawing/2014/main" id="{923023EC-B05C-C24A-B73E-45D4DC9F81B5}"/>
              </a:ext>
            </a:extLst>
          </p:cNvPr>
          <p:cNvSpPr>
            <a:spLocks noGrp="1" noChangeAspect="1"/>
          </p:cNvSpPr>
          <p:nvPr>
            <p:ph type="pic" idx="11"/>
          </p:nvPr>
        </p:nvSpPr>
        <p:spPr>
          <a:xfrm>
            <a:off x="4502989"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p:nvPr>
        </p:nvSpPr>
        <p:spPr>
          <a:xfrm>
            <a:off x="8117457"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40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1" name="Text Placeholder 3">
            <a:extLst>
              <a:ext uri="{FF2B5EF4-FFF2-40B4-BE49-F238E27FC236}">
                <a16:creationId xmlns:a16="http://schemas.microsoft.com/office/drawing/2014/main" id="{E0FB25C7-ABFD-C644-BC4A-54D5562E4FDF}"/>
              </a:ext>
            </a:extLst>
          </p:cNvPr>
          <p:cNvSpPr>
            <a:spLocks noGrp="1"/>
          </p:cNvSpPr>
          <p:nvPr>
            <p:ph type="body" sz="half" idx="13"/>
          </p:nvPr>
        </p:nvSpPr>
        <p:spPr>
          <a:xfrm>
            <a:off x="4511615"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810883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230325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E7992-0396-1E46-9F28-525A57944B35}"/>
              </a:ext>
            </a:extLst>
          </p:cNvPr>
          <p:cNvSpPr/>
          <p:nvPr userDrawn="1"/>
        </p:nvSpPr>
        <p:spPr>
          <a:xfrm>
            <a:off x="5900469"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949768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F82AEFB-BEA9-214C-9F03-DF9EBB6DFAE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461318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914399" y="2932981"/>
            <a:ext cx="4986069"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6291531" y="2932981"/>
            <a:ext cx="4986070"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399"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277308"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3217654"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8594785"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B12468A-5808-0A49-88D0-A270B56C01FE}"/>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242580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TextBox 7">
            <a:extLst>
              <a:ext uri="{FF2B5EF4-FFF2-40B4-BE49-F238E27FC236}">
                <a16:creationId xmlns:a16="http://schemas.microsoft.com/office/drawing/2014/main" id="{5201B484-DE6D-064B-9A77-7B061BEA63EF}"/>
              </a:ext>
            </a:extLst>
          </p:cNvPr>
          <p:cNvSpPr txBox="1"/>
          <p:nvPr userDrawn="1"/>
        </p:nvSpPr>
        <p:spPr>
          <a:xfrm>
            <a:off x="1069848" y="6469348"/>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868497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clusion-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52838A-D563-314C-90AE-0F3BDB2D019F}"/>
              </a:ext>
            </a:extLst>
          </p:cNvPr>
          <p:cNvSpPr/>
          <p:nvPr userDrawn="1"/>
        </p:nvSpPr>
        <p:spPr>
          <a:xfrm>
            <a:off x="2650" y="2409691"/>
            <a:ext cx="8763526"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94980F9C-BADB-F548-901A-499190A68982}"/>
              </a:ext>
            </a:extLst>
          </p:cNvPr>
          <p:cNvSpPr/>
          <p:nvPr userDrawn="1"/>
        </p:nvSpPr>
        <p:spPr>
          <a:xfrm>
            <a:off x="8766176" y="2409691"/>
            <a:ext cx="3425824" cy="3263900"/>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latin typeface="Calibri" panose="020F0502020204030204" pitchFamily="34" charset="0"/>
              <a:cs typeface="Calibri" panose="020F0502020204030204" pitchFamily="34" charset="0"/>
            </a:endParaRPr>
          </a:p>
        </p:txBody>
      </p:sp>
      <p:sp>
        <p:nvSpPr>
          <p:cNvPr id="2" name="Title 1"/>
          <p:cNvSpPr>
            <a:spLocks noGrp="1"/>
          </p:cNvSpPr>
          <p:nvPr>
            <p:ph type="ctrTitle" hasCustomPrompt="1"/>
          </p:nvPr>
        </p:nvSpPr>
        <p:spPr>
          <a:xfrm>
            <a:off x="528852" y="3034907"/>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Calibri" panose="020F0502020204030204" pitchFamily="34" charset="0"/>
                <a:ea typeface="+mn-ea"/>
                <a:cs typeface="Calibri" panose="020F0502020204030204" pitchFamily="34" charset="0"/>
              </a:defRPr>
            </a:lvl1pPr>
          </a:lstStyle>
          <a:p>
            <a:r>
              <a:rPr lang="ar-SA" dirty="0"/>
              <a:t>شكراً</a:t>
            </a:r>
            <a:endParaRPr lang="en-US" dirty="0"/>
          </a:p>
        </p:txBody>
      </p:sp>
      <p:pic>
        <p:nvPicPr>
          <p:cNvPr id="12" name="Picture 11">
            <a:extLst>
              <a:ext uri="{FF2B5EF4-FFF2-40B4-BE49-F238E27FC236}">
                <a16:creationId xmlns:a16="http://schemas.microsoft.com/office/drawing/2014/main" id="{84D89AA9-703A-C444-B48A-0BE04BFBD4D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793695" y="455205"/>
            <a:ext cx="2695448" cy="881888"/>
          </a:xfrm>
          <a:prstGeom prst="rect">
            <a:avLst/>
          </a:prstGeom>
        </p:spPr>
      </p:pic>
    </p:spTree>
    <p:extLst>
      <p:ext uri="{BB962C8B-B14F-4D97-AF65-F5344CB8AC3E}">
        <p14:creationId xmlns:p14="http://schemas.microsoft.com/office/powerpoint/2010/main" val="833987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698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69343" y="557783"/>
            <a:ext cx="11053313" cy="457201"/>
          </a:xfrm>
          <a:prstGeom prst="rect">
            <a:avLst/>
          </a:prstGeom>
        </p:spPr>
        <p:txBody>
          <a:bodyPr>
            <a:noAutofit/>
          </a:bodyPr>
          <a:lstStyle>
            <a:lvl1pPr marL="0" indent="0" algn="ctr" rtl="1">
              <a:spcBef>
                <a:spcPts val="0"/>
              </a:spcBef>
              <a:buNone/>
              <a:defRPr sz="3600" b="0" i="0" spc="80" baseline="0">
                <a:solidFill>
                  <a:schemeClr val="bg1"/>
                </a:solidFill>
                <a:latin typeface="Calibri" panose="020F0502020204030204" pitchFamily="34" charset="0"/>
                <a:cs typeface="Calibri" panose="020F050202020403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latin typeface="Calibri" panose="020F0502020204030204" pitchFamily="34" charset="0"/>
              <a:cs typeface="Calibri" panose="020F0502020204030204" pitchFamily="34" charset="0"/>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lgn="r" rtl="1">
              <a:buClr>
                <a:schemeClr val="bg1"/>
              </a:buClr>
              <a:buFontTx/>
              <a:buNone/>
              <a:defRPr sz="2800" b="0">
                <a:solidFill>
                  <a:schemeClr val="tx1">
                    <a:lumMod val="75000"/>
                    <a:lumOff val="25000"/>
                  </a:schemeClr>
                </a:solidFill>
                <a:latin typeface="Calibri" panose="020F0502020204030204" pitchFamily="34" charset="0"/>
                <a:cs typeface="Calibri" panose="020F0502020204030204" pitchFamily="34" charset="0"/>
              </a:defRPr>
            </a:lvl1pPr>
            <a:lvl2pPr marL="539750" indent="-265113" algn="r" rtl="1">
              <a:buClr>
                <a:srgbClr val="0298CA"/>
              </a:buClr>
              <a:buSzPct val="120000"/>
              <a:buFont typeface="Wingdings" pitchFamily="2" charset="2"/>
              <a:buChar char="§"/>
              <a:tabLst/>
              <a:defRPr sz="2800">
                <a:solidFill>
                  <a:schemeClr val="tx1">
                    <a:lumMod val="75000"/>
                    <a:lumOff val="25000"/>
                  </a:schemeClr>
                </a:solidFill>
                <a:latin typeface="Calibri" panose="020F0502020204030204" pitchFamily="34" charset="0"/>
                <a:cs typeface="Calibri" panose="020F0502020204030204" pitchFamily="34" charset="0"/>
              </a:defRPr>
            </a:lvl2pPr>
            <a:lvl3pPr marL="731520" indent="-182880" algn="r" rtl="1">
              <a:buClr>
                <a:srgbClr val="0298CA"/>
              </a:buClr>
              <a:buFont typeface="Wingdings" pitchFamily="2" charset="2"/>
              <a:buChar char="§"/>
              <a:defRPr sz="2400">
                <a:solidFill>
                  <a:schemeClr val="tx1">
                    <a:lumMod val="75000"/>
                    <a:lumOff val="25000"/>
                  </a:schemeClr>
                </a:solidFill>
                <a:latin typeface="Calibri" panose="020F0502020204030204" pitchFamily="34" charset="0"/>
                <a:cs typeface="Calibri" panose="020F050202020403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8FFCAA90-DAAD-2C45-8A9C-FFA1D0AB0983}"/>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Calibri" panose="020F0502020204030204" pitchFamily="34" charset="0"/>
                <a:ea typeface="ＭＳ Ｐゴシック" pitchFamily="-110" charset="-128"/>
                <a:cs typeface="Calibri" panose="020F0502020204030204" pitchFamily="34" charset="0"/>
              </a:rPr>
              <a:t> </a:t>
            </a:r>
            <a:r>
              <a:rPr lang="en-US" sz="700" dirty="0">
                <a:solidFill>
                  <a:srgbClr val="595959"/>
                </a:solidFill>
                <a:latin typeface="Calibri" panose="020F0502020204030204" pitchFamily="34" charset="0"/>
                <a:ea typeface="ＭＳ Ｐゴシック" pitchFamily="-110" charset="-128"/>
                <a:cs typeface="Calibri" panose="020F0502020204030204" pitchFamily="34" charset="0"/>
              </a:rPr>
              <a:t>©</a:t>
            </a:r>
            <a:r>
              <a:rPr lang="x-none" sz="700">
                <a:solidFill>
                  <a:srgbClr val="595959"/>
                </a:solidFill>
                <a:latin typeface="Calibri" panose="020F0502020204030204" pitchFamily="34" charset="0"/>
                <a:ea typeface="ＭＳ Ｐゴシック" pitchFamily="-110" charset="-128"/>
                <a:cs typeface="Calibri" panose="020F0502020204030204" pitchFamily="34" charset="0"/>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Calibri" panose="020F0502020204030204" pitchFamily="34" charset="0"/>
              <a:ea typeface="ＭＳ Ｐゴシック" pitchFamily="-110" charset="-128"/>
              <a:cs typeface="Calibri" panose="020F0502020204030204" pitchFamily="34" charset="0"/>
            </a:endParaRPr>
          </a:p>
        </p:txBody>
      </p:sp>
    </p:spTree>
    <p:extLst>
      <p:ext uri="{BB962C8B-B14F-4D97-AF65-F5344CB8AC3E}">
        <p14:creationId xmlns:p14="http://schemas.microsoft.com/office/powerpoint/2010/main" val="35312005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7A40D-0FB3-40F3-BF27-A49FEA6E86FD}" type="datetimeFigureOut">
              <a:rPr lang="en-US" smtClean="0"/>
              <a:t>20/06/2023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A2F6B-BE8D-4C2D-B556-3F59E7690D33}" type="slidenum">
              <a:rPr lang="en-US" smtClean="0"/>
              <a:t>‹#›</a:t>
            </a:fld>
            <a:endParaRPr lang="en-US"/>
          </a:p>
        </p:txBody>
      </p:sp>
      <p:sp>
        <p:nvSpPr>
          <p:cNvPr id="7" name="Rectangle 6">
            <a:extLst>
              <a:ext uri="{FF2B5EF4-FFF2-40B4-BE49-F238E27FC236}">
                <a16:creationId xmlns:a16="http://schemas.microsoft.com/office/drawing/2014/main" id="{67F2B7E5-1FEE-440D-B20D-1934CEDEFD5D}"/>
              </a:ext>
            </a:extLst>
          </p:cNvPr>
          <p:cNvSpPr/>
          <p:nvPr userDrawn="1"/>
        </p:nvSpPr>
        <p:spPr>
          <a:xfrm>
            <a:off x="2152650" y="913159"/>
            <a:ext cx="10039349"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Arial"/>
            </a:endParaRPr>
          </a:p>
        </p:txBody>
      </p:sp>
    </p:spTree>
    <p:extLst>
      <p:ext uri="{BB962C8B-B14F-4D97-AF65-F5344CB8AC3E}">
        <p14:creationId xmlns:p14="http://schemas.microsoft.com/office/powerpoint/2010/main" val="3351622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0946-C8E5-BE06-F578-37F6AAD26B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3A81B8-BFA8-C132-A7BD-498EAFCA08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A3B2A6-96EB-F36B-E97A-4B8DBAEBD4F6}"/>
              </a:ext>
            </a:extLst>
          </p:cNvPr>
          <p:cNvSpPr>
            <a:spLocks noGrp="1"/>
          </p:cNvSpPr>
          <p:nvPr>
            <p:ph type="dt" sz="half" idx="10"/>
          </p:nvPr>
        </p:nvSpPr>
        <p:spPr/>
        <p:txBody>
          <a:bodyPr/>
          <a:lstStyle/>
          <a:p>
            <a:fld id="{307C63A4-B696-4CC3-A31A-6D33E20EE215}" type="datetimeFigureOut">
              <a:rPr lang="en-US" smtClean="0"/>
              <a:t>20/06/2023</a:t>
            </a:fld>
            <a:endParaRPr lang="en-US"/>
          </a:p>
        </p:txBody>
      </p:sp>
      <p:sp>
        <p:nvSpPr>
          <p:cNvPr id="5" name="Footer Placeholder 4">
            <a:extLst>
              <a:ext uri="{FF2B5EF4-FFF2-40B4-BE49-F238E27FC236}">
                <a16:creationId xmlns:a16="http://schemas.microsoft.com/office/drawing/2014/main" id="{B1C3413C-D1F0-AC76-9465-4F42F3668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9E1B-C398-57BB-66FB-D234398C1906}"/>
              </a:ext>
            </a:extLst>
          </p:cNvPr>
          <p:cNvSpPr>
            <a:spLocks noGrp="1"/>
          </p:cNvSpPr>
          <p:nvPr>
            <p:ph type="sldNum" sz="quarter" idx="12"/>
          </p:nvPr>
        </p:nvSpPr>
        <p:spPr/>
        <p:txBody>
          <a:bodyPr/>
          <a:lstStyle/>
          <a:p>
            <a:fld id="{E0BB794F-3C01-4B80-8C4C-FE4D3230A13E}" type="slidenum">
              <a:rPr lang="en-US" smtClean="0"/>
              <a:t>‹#›</a:t>
            </a:fld>
            <a:endParaRPr lang="en-US"/>
          </a:p>
        </p:txBody>
      </p:sp>
    </p:spTree>
    <p:extLst>
      <p:ext uri="{BB962C8B-B14F-4D97-AF65-F5344CB8AC3E}">
        <p14:creationId xmlns:p14="http://schemas.microsoft.com/office/powerpoint/2010/main" val="72286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49CE7-4AED-D463-43BB-3E5162EEEE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45A039-1E9C-7E87-2B60-86C8CD28B5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D72592-4FE5-9FED-2266-BD024360A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A76A63-AF61-ACD7-B607-897F79F8BEE4}"/>
              </a:ext>
            </a:extLst>
          </p:cNvPr>
          <p:cNvSpPr>
            <a:spLocks noGrp="1"/>
          </p:cNvSpPr>
          <p:nvPr>
            <p:ph type="dt" sz="half" idx="10"/>
          </p:nvPr>
        </p:nvSpPr>
        <p:spPr/>
        <p:txBody>
          <a:bodyPr/>
          <a:lstStyle/>
          <a:p>
            <a:fld id="{307C63A4-B696-4CC3-A31A-6D33E20EE215}" type="datetimeFigureOut">
              <a:rPr lang="en-US" smtClean="0"/>
              <a:t>20/06/2023</a:t>
            </a:fld>
            <a:endParaRPr lang="en-US"/>
          </a:p>
        </p:txBody>
      </p:sp>
      <p:sp>
        <p:nvSpPr>
          <p:cNvPr id="6" name="Footer Placeholder 5">
            <a:extLst>
              <a:ext uri="{FF2B5EF4-FFF2-40B4-BE49-F238E27FC236}">
                <a16:creationId xmlns:a16="http://schemas.microsoft.com/office/drawing/2014/main" id="{726D63BB-13EB-2168-8DD9-9BE49F7E67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54AD1E-61A1-D104-ACA1-FB0E111E37E3}"/>
              </a:ext>
            </a:extLst>
          </p:cNvPr>
          <p:cNvSpPr>
            <a:spLocks noGrp="1"/>
          </p:cNvSpPr>
          <p:nvPr>
            <p:ph type="sldNum" sz="quarter" idx="12"/>
          </p:nvPr>
        </p:nvSpPr>
        <p:spPr/>
        <p:txBody>
          <a:bodyPr/>
          <a:lstStyle/>
          <a:p>
            <a:fld id="{E0BB794F-3C01-4B80-8C4C-FE4D3230A13E}" type="slidenum">
              <a:rPr lang="en-US" smtClean="0"/>
              <a:t>‹#›</a:t>
            </a:fld>
            <a:endParaRPr lang="en-US"/>
          </a:p>
        </p:txBody>
      </p:sp>
    </p:spTree>
    <p:extLst>
      <p:ext uri="{BB962C8B-B14F-4D97-AF65-F5344CB8AC3E}">
        <p14:creationId xmlns:p14="http://schemas.microsoft.com/office/powerpoint/2010/main" val="60040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75EA9-BE1A-9A25-2E3C-1B841E123F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29DDCA-373B-F622-7596-64593A6500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161F18-8B58-A6EA-31EE-3729F036CC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FBE3A3-5358-C272-BCD4-D8577ACA24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0403E6-4CD4-D9F9-22BF-69823BB758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F31834-6EB1-69BA-9BFE-A95A9B029553}"/>
              </a:ext>
            </a:extLst>
          </p:cNvPr>
          <p:cNvSpPr>
            <a:spLocks noGrp="1"/>
          </p:cNvSpPr>
          <p:nvPr>
            <p:ph type="dt" sz="half" idx="10"/>
          </p:nvPr>
        </p:nvSpPr>
        <p:spPr/>
        <p:txBody>
          <a:bodyPr/>
          <a:lstStyle/>
          <a:p>
            <a:fld id="{307C63A4-B696-4CC3-A31A-6D33E20EE215}" type="datetimeFigureOut">
              <a:rPr lang="en-US" smtClean="0"/>
              <a:t>20/06/2023</a:t>
            </a:fld>
            <a:endParaRPr lang="en-US"/>
          </a:p>
        </p:txBody>
      </p:sp>
      <p:sp>
        <p:nvSpPr>
          <p:cNvPr id="8" name="Footer Placeholder 7">
            <a:extLst>
              <a:ext uri="{FF2B5EF4-FFF2-40B4-BE49-F238E27FC236}">
                <a16:creationId xmlns:a16="http://schemas.microsoft.com/office/drawing/2014/main" id="{2B124B81-B269-C585-F0C6-F7021EC4ED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6F335D-2F82-F750-AB75-50F31ADD285E}"/>
              </a:ext>
            </a:extLst>
          </p:cNvPr>
          <p:cNvSpPr>
            <a:spLocks noGrp="1"/>
          </p:cNvSpPr>
          <p:nvPr>
            <p:ph type="sldNum" sz="quarter" idx="12"/>
          </p:nvPr>
        </p:nvSpPr>
        <p:spPr/>
        <p:txBody>
          <a:bodyPr/>
          <a:lstStyle/>
          <a:p>
            <a:fld id="{E0BB794F-3C01-4B80-8C4C-FE4D3230A13E}" type="slidenum">
              <a:rPr lang="en-US" smtClean="0"/>
              <a:t>‹#›</a:t>
            </a:fld>
            <a:endParaRPr lang="en-US"/>
          </a:p>
        </p:txBody>
      </p:sp>
    </p:spTree>
    <p:extLst>
      <p:ext uri="{BB962C8B-B14F-4D97-AF65-F5344CB8AC3E}">
        <p14:creationId xmlns:p14="http://schemas.microsoft.com/office/powerpoint/2010/main" val="3500679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4258C-34B3-0195-662E-57B71F5ACB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505226-FF76-E713-4844-B9000EA4AF36}"/>
              </a:ext>
            </a:extLst>
          </p:cNvPr>
          <p:cNvSpPr>
            <a:spLocks noGrp="1"/>
          </p:cNvSpPr>
          <p:nvPr>
            <p:ph type="dt" sz="half" idx="10"/>
          </p:nvPr>
        </p:nvSpPr>
        <p:spPr/>
        <p:txBody>
          <a:bodyPr/>
          <a:lstStyle/>
          <a:p>
            <a:fld id="{307C63A4-B696-4CC3-A31A-6D33E20EE215}" type="datetimeFigureOut">
              <a:rPr lang="en-US" smtClean="0"/>
              <a:t>20/06/2023</a:t>
            </a:fld>
            <a:endParaRPr lang="en-US"/>
          </a:p>
        </p:txBody>
      </p:sp>
      <p:sp>
        <p:nvSpPr>
          <p:cNvPr id="4" name="Footer Placeholder 3">
            <a:extLst>
              <a:ext uri="{FF2B5EF4-FFF2-40B4-BE49-F238E27FC236}">
                <a16:creationId xmlns:a16="http://schemas.microsoft.com/office/drawing/2014/main" id="{A81600F2-E2E6-9521-2154-D7A1B879A2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288B9E-A030-8797-026D-EE9A5BD6F981}"/>
              </a:ext>
            </a:extLst>
          </p:cNvPr>
          <p:cNvSpPr>
            <a:spLocks noGrp="1"/>
          </p:cNvSpPr>
          <p:nvPr>
            <p:ph type="sldNum" sz="quarter" idx="12"/>
          </p:nvPr>
        </p:nvSpPr>
        <p:spPr/>
        <p:txBody>
          <a:bodyPr/>
          <a:lstStyle/>
          <a:p>
            <a:fld id="{E0BB794F-3C01-4B80-8C4C-FE4D3230A13E}" type="slidenum">
              <a:rPr lang="en-US" smtClean="0"/>
              <a:t>‹#›</a:t>
            </a:fld>
            <a:endParaRPr lang="en-US"/>
          </a:p>
        </p:txBody>
      </p:sp>
    </p:spTree>
    <p:extLst>
      <p:ext uri="{BB962C8B-B14F-4D97-AF65-F5344CB8AC3E}">
        <p14:creationId xmlns:p14="http://schemas.microsoft.com/office/powerpoint/2010/main" val="4197680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4C3E6C-661D-4834-4035-D7F7F51CD96D}"/>
              </a:ext>
            </a:extLst>
          </p:cNvPr>
          <p:cNvSpPr>
            <a:spLocks noGrp="1"/>
          </p:cNvSpPr>
          <p:nvPr>
            <p:ph type="dt" sz="half" idx="10"/>
          </p:nvPr>
        </p:nvSpPr>
        <p:spPr/>
        <p:txBody>
          <a:bodyPr/>
          <a:lstStyle/>
          <a:p>
            <a:fld id="{307C63A4-B696-4CC3-A31A-6D33E20EE215}" type="datetimeFigureOut">
              <a:rPr lang="en-US" smtClean="0"/>
              <a:t>20/06/2023</a:t>
            </a:fld>
            <a:endParaRPr lang="en-US"/>
          </a:p>
        </p:txBody>
      </p:sp>
      <p:sp>
        <p:nvSpPr>
          <p:cNvPr id="3" name="Footer Placeholder 2">
            <a:extLst>
              <a:ext uri="{FF2B5EF4-FFF2-40B4-BE49-F238E27FC236}">
                <a16:creationId xmlns:a16="http://schemas.microsoft.com/office/drawing/2014/main" id="{418D62FC-8FDE-F382-1F12-057AF3179B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06EADE-0C7D-63AA-F83D-BECA93A9FB98}"/>
              </a:ext>
            </a:extLst>
          </p:cNvPr>
          <p:cNvSpPr>
            <a:spLocks noGrp="1"/>
          </p:cNvSpPr>
          <p:nvPr>
            <p:ph type="sldNum" sz="quarter" idx="12"/>
          </p:nvPr>
        </p:nvSpPr>
        <p:spPr/>
        <p:txBody>
          <a:bodyPr/>
          <a:lstStyle/>
          <a:p>
            <a:fld id="{E0BB794F-3C01-4B80-8C4C-FE4D3230A13E}" type="slidenum">
              <a:rPr lang="en-US" smtClean="0"/>
              <a:t>‹#›</a:t>
            </a:fld>
            <a:endParaRPr lang="en-US"/>
          </a:p>
        </p:txBody>
      </p:sp>
    </p:spTree>
    <p:extLst>
      <p:ext uri="{BB962C8B-B14F-4D97-AF65-F5344CB8AC3E}">
        <p14:creationId xmlns:p14="http://schemas.microsoft.com/office/powerpoint/2010/main" val="2079698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2DDA6-7F49-2AA1-008A-C12ADDDC25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9D0196-6C7C-5878-CB88-5D026C1470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EA954F-AFD4-B375-15A1-0D7C5FC02E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205F9D-2714-F972-D457-FB25294C5EBA}"/>
              </a:ext>
            </a:extLst>
          </p:cNvPr>
          <p:cNvSpPr>
            <a:spLocks noGrp="1"/>
          </p:cNvSpPr>
          <p:nvPr>
            <p:ph type="dt" sz="half" idx="10"/>
          </p:nvPr>
        </p:nvSpPr>
        <p:spPr/>
        <p:txBody>
          <a:bodyPr/>
          <a:lstStyle/>
          <a:p>
            <a:fld id="{307C63A4-B696-4CC3-A31A-6D33E20EE215}" type="datetimeFigureOut">
              <a:rPr lang="en-US" smtClean="0"/>
              <a:t>20/06/2023</a:t>
            </a:fld>
            <a:endParaRPr lang="en-US"/>
          </a:p>
        </p:txBody>
      </p:sp>
      <p:sp>
        <p:nvSpPr>
          <p:cNvPr id="6" name="Footer Placeholder 5">
            <a:extLst>
              <a:ext uri="{FF2B5EF4-FFF2-40B4-BE49-F238E27FC236}">
                <a16:creationId xmlns:a16="http://schemas.microsoft.com/office/drawing/2014/main" id="{FEAAC9C7-EF8D-BF64-4ED1-63FC3963F1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9AB80F-4601-2A50-CF6D-8BE3E1ECAF6A}"/>
              </a:ext>
            </a:extLst>
          </p:cNvPr>
          <p:cNvSpPr>
            <a:spLocks noGrp="1"/>
          </p:cNvSpPr>
          <p:nvPr>
            <p:ph type="sldNum" sz="quarter" idx="12"/>
          </p:nvPr>
        </p:nvSpPr>
        <p:spPr/>
        <p:txBody>
          <a:bodyPr/>
          <a:lstStyle/>
          <a:p>
            <a:fld id="{E0BB794F-3C01-4B80-8C4C-FE4D3230A13E}" type="slidenum">
              <a:rPr lang="en-US" smtClean="0"/>
              <a:t>‹#›</a:t>
            </a:fld>
            <a:endParaRPr lang="en-US"/>
          </a:p>
        </p:txBody>
      </p:sp>
    </p:spTree>
    <p:extLst>
      <p:ext uri="{BB962C8B-B14F-4D97-AF65-F5344CB8AC3E}">
        <p14:creationId xmlns:p14="http://schemas.microsoft.com/office/powerpoint/2010/main" val="762213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60AD-E59F-4196-5FFA-895DCFE4ED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801169-70EC-87E4-8A64-FF7F39B3AC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D19E3A-F141-6FDB-D931-DDF2335CBA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05D1B4-5649-9F96-380C-F1238CE6D9CD}"/>
              </a:ext>
            </a:extLst>
          </p:cNvPr>
          <p:cNvSpPr>
            <a:spLocks noGrp="1"/>
          </p:cNvSpPr>
          <p:nvPr>
            <p:ph type="dt" sz="half" idx="10"/>
          </p:nvPr>
        </p:nvSpPr>
        <p:spPr/>
        <p:txBody>
          <a:bodyPr/>
          <a:lstStyle/>
          <a:p>
            <a:fld id="{307C63A4-B696-4CC3-A31A-6D33E20EE215}" type="datetimeFigureOut">
              <a:rPr lang="en-US" smtClean="0"/>
              <a:t>20/06/2023</a:t>
            </a:fld>
            <a:endParaRPr lang="en-US"/>
          </a:p>
        </p:txBody>
      </p:sp>
      <p:sp>
        <p:nvSpPr>
          <p:cNvPr id="6" name="Footer Placeholder 5">
            <a:extLst>
              <a:ext uri="{FF2B5EF4-FFF2-40B4-BE49-F238E27FC236}">
                <a16:creationId xmlns:a16="http://schemas.microsoft.com/office/drawing/2014/main" id="{56365CCA-A2E6-96FE-9D01-B4492BC0A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14BDC-07E8-B746-F895-0862C6D3A4C0}"/>
              </a:ext>
            </a:extLst>
          </p:cNvPr>
          <p:cNvSpPr>
            <a:spLocks noGrp="1"/>
          </p:cNvSpPr>
          <p:nvPr>
            <p:ph type="sldNum" sz="quarter" idx="12"/>
          </p:nvPr>
        </p:nvSpPr>
        <p:spPr/>
        <p:txBody>
          <a:bodyPr/>
          <a:lstStyle/>
          <a:p>
            <a:fld id="{E0BB794F-3C01-4B80-8C4C-FE4D3230A13E}" type="slidenum">
              <a:rPr lang="en-US" smtClean="0"/>
              <a:t>‹#›</a:t>
            </a:fld>
            <a:endParaRPr lang="en-US"/>
          </a:p>
        </p:txBody>
      </p:sp>
    </p:spTree>
    <p:extLst>
      <p:ext uri="{BB962C8B-B14F-4D97-AF65-F5344CB8AC3E}">
        <p14:creationId xmlns:p14="http://schemas.microsoft.com/office/powerpoint/2010/main" val="638368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67B1D2-8389-94F8-2C90-40C6B167B2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4A95BF-EE81-E152-BB5C-E74DFB732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84FD5-28B5-3E9C-750E-CBC8229545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rtl="1">
              <a:defRPr sz="1200" baseline="0">
                <a:solidFill>
                  <a:schemeClr val="tx1">
                    <a:tint val="75000"/>
                  </a:schemeClr>
                </a:solidFill>
                <a:latin typeface="+mn-lt"/>
                <a:cs typeface="Calibri" panose="020F0502020204030204" pitchFamily="34" charset="0"/>
              </a:defRPr>
            </a:lvl1pPr>
          </a:lstStyle>
          <a:p>
            <a:fld id="{307C63A4-B696-4CC3-A31A-6D33E20EE215}" type="datetimeFigureOut">
              <a:rPr lang="en-US" smtClean="0"/>
              <a:pPr/>
              <a:t>20/06/2023</a:t>
            </a:fld>
            <a:endParaRPr lang="en-US"/>
          </a:p>
        </p:txBody>
      </p:sp>
      <p:sp>
        <p:nvSpPr>
          <p:cNvPr id="5" name="Footer Placeholder 4">
            <a:extLst>
              <a:ext uri="{FF2B5EF4-FFF2-40B4-BE49-F238E27FC236}">
                <a16:creationId xmlns:a16="http://schemas.microsoft.com/office/drawing/2014/main" id="{C58ECC7D-017F-5701-99BF-DE711032C8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1">
              <a:defRPr sz="1200" baseline="0">
                <a:solidFill>
                  <a:schemeClr val="tx1">
                    <a:tint val="75000"/>
                  </a:schemeClr>
                </a:solidFill>
                <a:latin typeface="+mn-lt"/>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98233DBC-DA26-E307-FE0F-564395E97E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rtl="1">
              <a:defRPr sz="1200" baseline="0">
                <a:solidFill>
                  <a:schemeClr val="tx1">
                    <a:tint val="75000"/>
                  </a:schemeClr>
                </a:solidFill>
                <a:latin typeface="+mn-lt"/>
                <a:cs typeface="Calibri" panose="020F0502020204030204" pitchFamily="34" charset="0"/>
              </a:defRPr>
            </a:lvl1pPr>
          </a:lstStyle>
          <a:p>
            <a:fld id="{E0BB794F-3C01-4B80-8C4C-FE4D3230A13E}" type="slidenum">
              <a:rPr lang="en-US" smtClean="0"/>
              <a:pPr/>
              <a:t>‹#›</a:t>
            </a:fld>
            <a:endParaRPr lang="en-US"/>
          </a:p>
        </p:txBody>
      </p:sp>
    </p:spTree>
    <p:extLst>
      <p:ext uri="{BB962C8B-B14F-4D97-AF65-F5344CB8AC3E}">
        <p14:creationId xmlns:p14="http://schemas.microsoft.com/office/powerpoint/2010/main" val="1637707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r" defTabSz="914400" rtl="1" eaLnBrk="1" latinLnBrk="0" hangingPunct="1">
        <a:lnSpc>
          <a:spcPct val="90000"/>
        </a:lnSpc>
        <a:spcBef>
          <a:spcPct val="0"/>
        </a:spcBef>
        <a:buNone/>
        <a:defRPr sz="4400" kern="1200" baseline="0">
          <a:solidFill>
            <a:schemeClr val="tx1"/>
          </a:solidFill>
          <a:latin typeface="+mn-lt"/>
          <a:ea typeface="+mj-ea"/>
          <a:cs typeface="Calibri" panose="020F050202020403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baseline="0">
          <a:solidFill>
            <a:schemeClr val="tx1"/>
          </a:solidFill>
          <a:latin typeface="+mn-lt"/>
          <a:ea typeface="+mn-ea"/>
          <a:cs typeface="Calibri" panose="020F050202020403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Calibri" panose="020F050202020403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Calibri" panose="020F050202020403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27947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hf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9719-EC25-F44A-935D-57F558B86ED5}"/>
              </a:ext>
            </a:extLst>
          </p:cNvPr>
          <p:cNvSpPr>
            <a:spLocks noGrp="1"/>
          </p:cNvSpPr>
          <p:nvPr>
            <p:ph type="ctrTitle"/>
          </p:nvPr>
        </p:nvSpPr>
        <p:spPr>
          <a:xfrm>
            <a:off x="1629103" y="1137285"/>
            <a:ext cx="8933796" cy="2367383"/>
          </a:xfrm>
        </p:spPr>
        <p:txBody>
          <a:bodyPr>
            <a:normAutofit/>
          </a:bodyPr>
          <a:lstStyle/>
          <a:p>
            <a:pPr>
              <a:lnSpc>
                <a:spcPct val="100000"/>
              </a:lnSpc>
              <a:spcAft>
                <a:spcPts val="600"/>
              </a:spcAft>
            </a:pPr>
            <a:r>
              <a:rPr lang="ar-SA" sz="4800" dirty="0">
                <a:effectLst>
                  <a:outerShdw blurRad="38100" dist="38100" dir="2700000" algn="tl">
                    <a:srgbClr val="000000">
                      <a:alpha val="43137"/>
                    </a:srgbClr>
                  </a:outerShdw>
                </a:effectLst>
              </a:rPr>
              <a:t>الاستعراضات الوطنية الطوعية </a:t>
            </a:r>
            <a:r>
              <a:rPr lang="ar-EG" sz="4800" dirty="0">
                <a:effectLst>
                  <a:outerShdw blurRad="38100" dist="38100" dir="2700000" algn="tl">
                    <a:srgbClr val="000000">
                      <a:alpha val="43137"/>
                    </a:srgbClr>
                  </a:outerShdw>
                </a:effectLst>
              </a:rPr>
              <a:t>ل</a:t>
            </a:r>
            <a:r>
              <a:rPr lang="ar-SA" sz="4800" dirty="0">
                <a:effectLst>
                  <a:outerShdw blurRad="38100" dist="38100" dir="2700000" algn="tl">
                    <a:srgbClr val="000000">
                      <a:alpha val="43137"/>
                    </a:srgbClr>
                  </a:outerShdw>
                </a:effectLst>
              </a:rPr>
              <a:t>خطة 2030</a:t>
            </a:r>
            <a:endParaRPr lang="en-US" sz="4800" dirty="0">
              <a:effectLst>
                <a:outerShdw blurRad="38100" dist="38100" dir="2700000" algn="tl">
                  <a:srgbClr val="000000">
                    <a:alpha val="43137"/>
                  </a:srgbClr>
                </a:outerShdw>
              </a:effectLst>
            </a:endParaRPr>
          </a:p>
        </p:txBody>
      </p:sp>
      <p:sp>
        <p:nvSpPr>
          <p:cNvPr id="6" name="Subtitle 5">
            <a:extLst>
              <a:ext uri="{FF2B5EF4-FFF2-40B4-BE49-F238E27FC236}">
                <a16:creationId xmlns:a16="http://schemas.microsoft.com/office/drawing/2014/main" id="{3A751C6B-051C-4B74-B4D0-68805F93BB41}"/>
              </a:ext>
            </a:extLst>
          </p:cNvPr>
          <p:cNvSpPr>
            <a:spLocks noGrp="1"/>
          </p:cNvSpPr>
          <p:nvPr>
            <p:ph type="subTitle" idx="1"/>
          </p:nvPr>
        </p:nvSpPr>
        <p:spPr>
          <a:xfrm>
            <a:off x="1626051" y="3429000"/>
            <a:ext cx="8936846" cy="457201"/>
          </a:xfrm>
        </p:spPr>
        <p:txBody>
          <a:bodyPr/>
          <a:lstStyle/>
          <a:p>
            <a:r>
              <a:rPr lang="ar-LB" dirty="0"/>
              <a:t>جنى البابا</a:t>
            </a:r>
            <a:endParaRPr lang="ar-EG" dirty="0"/>
          </a:p>
          <a:p>
            <a:r>
              <a:rPr lang="ar-EG" sz="2400" dirty="0"/>
              <a:t>مجموعة تنسيق العمل على خطة عام 2030 وأهداف التنمية المستدامة</a:t>
            </a:r>
            <a:endParaRPr lang="en-US" sz="2400" dirty="0"/>
          </a:p>
        </p:txBody>
      </p:sp>
    </p:spTree>
    <p:extLst>
      <p:ext uri="{BB962C8B-B14F-4D97-AF65-F5344CB8AC3E}">
        <p14:creationId xmlns:p14="http://schemas.microsoft.com/office/powerpoint/2010/main" val="2456356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85BD150-84F2-E040-8D61-ADB98D54CCF0}"/>
              </a:ext>
            </a:extLst>
          </p:cNvPr>
          <p:cNvSpPr>
            <a:spLocks noGrp="1"/>
          </p:cNvSpPr>
          <p:nvPr>
            <p:ph type="subTitle" idx="1"/>
          </p:nvPr>
        </p:nvSpPr>
        <p:spPr/>
        <p:txBody>
          <a:bodyPr/>
          <a:lstStyle/>
          <a:p>
            <a:r>
              <a:rPr lang="ar-LB" dirty="0"/>
              <a:t>نتائج ورشة شباط/فبراير 2022 (تابع)</a:t>
            </a:r>
            <a:endParaRPr lang="en-US" dirty="0"/>
          </a:p>
        </p:txBody>
      </p:sp>
      <p:sp>
        <p:nvSpPr>
          <p:cNvPr id="3" name="Content Placeholder 2">
            <a:extLst>
              <a:ext uri="{FF2B5EF4-FFF2-40B4-BE49-F238E27FC236}">
                <a16:creationId xmlns:a16="http://schemas.microsoft.com/office/drawing/2014/main" id="{7D993AB6-CFE5-EA36-7E52-7D1AD2014DF2}"/>
              </a:ext>
            </a:extLst>
          </p:cNvPr>
          <p:cNvSpPr>
            <a:spLocks noGrp="1"/>
          </p:cNvSpPr>
          <p:nvPr>
            <p:ph sz="half" idx="2"/>
          </p:nvPr>
        </p:nvSpPr>
        <p:spPr/>
        <p:txBody>
          <a:bodyPr/>
          <a:lstStyle/>
          <a:p>
            <a:pPr marL="457200" indent="-457200">
              <a:buClr>
                <a:srgbClr val="002060"/>
              </a:buClr>
              <a:buFont typeface="Arial" panose="020B0604020202020204" pitchFamily="34" charset="0"/>
              <a:buChar char="•"/>
            </a:pPr>
            <a:r>
              <a:rPr lang="ar-LB" dirty="0"/>
              <a:t>بناء </a:t>
            </a:r>
            <a:r>
              <a:rPr lang="ar-EG" dirty="0"/>
              <a:t>قدرات أعضاء اللجنة الوطنية المعنيّة بأهداف التنمية المستدامة (وأي لجان فرعية معنية بأهداف معيّنة)</a:t>
            </a:r>
          </a:p>
          <a:p>
            <a:pPr marL="457200" indent="-457200">
              <a:buClr>
                <a:srgbClr val="002060"/>
              </a:buClr>
              <a:buFont typeface="Arial" panose="020B0604020202020204" pitchFamily="34" charset="0"/>
              <a:buChar char="•"/>
            </a:pPr>
            <a:r>
              <a:rPr lang="ar-EG" dirty="0"/>
              <a:t>ال</a:t>
            </a:r>
            <a:r>
              <a:rPr lang="ar-LB" dirty="0"/>
              <a:t>جهوزية </a:t>
            </a:r>
            <a:r>
              <a:rPr lang="ar-EG" dirty="0"/>
              <a:t>ال</a:t>
            </a:r>
            <a:r>
              <a:rPr lang="ar-LB" dirty="0"/>
              <a:t>مسبقة </a:t>
            </a:r>
            <a:r>
              <a:rPr lang="ar-EG" dirty="0"/>
              <a:t>وعدم ترك المسألة للأشهر ال</a:t>
            </a:r>
            <a:r>
              <a:rPr lang="ar-LB" dirty="0"/>
              <a:t>قليلة قبيل تقديم الاستعراض</a:t>
            </a:r>
            <a:endParaRPr lang="en-US" dirty="0"/>
          </a:p>
          <a:p>
            <a:pPr marL="457200" indent="-457200">
              <a:buClr>
                <a:srgbClr val="002060"/>
              </a:buClr>
              <a:buFont typeface="Arial" panose="020B0604020202020204" pitchFamily="34" charset="0"/>
              <a:buChar char="•"/>
            </a:pPr>
            <a:r>
              <a:rPr lang="ar-LB" dirty="0"/>
              <a:t>اعتماد مقاربة "عدم إهمال أحد" لتضمين قضايا جميع فئات النساء</a:t>
            </a:r>
            <a:endParaRPr lang="ar-EG" dirty="0"/>
          </a:p>
        </p:txBody>
      </p:sp>
    </p:spTree>
    <p:extLst>
      <p:ext uri="{BB962C8B-B14F-4D97-AF65-F5344CB8AC3E}">
        <p14:creationId xmlns:p14="http://schemas.microsoft.com/office/powerpoint/2010/main" val="3755496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E6259AB-337B-4937-9BBE-9CBD069FB6AD}"/>
              </a:ext>
            </a:extLst>
          </p:cNvPr>
          <p:cNvSpPr>
            <a:spLocks noGrp="1"/>
          </p:cNvSpPr>
          <p:nvPr>
            <p:ph type="subTitle" idx="1"/>
          </p:nvPr>
        </p:nvSpPr>
        <p:spPr/>
        <p:txBody>
          <a:bodyPr/>
          <a:lstStyle/>
          <a:p>
            <a:r>
              <a:rPr lang="ar-EG" dirty="0"/>
              <a:t>في الختام ...</a:t>
            </a:r>
            <a:endParaRPr lang="en-US" dirty="0"/>
          </a:p>
        </p:txBody>
      </p:sp>
      <p:sp>
        <p:nvSpPr>
          <p:cNvPr id="3" name="Content Placeholder 2">
            <a:extLst>
              <a:ext uri="{FF2B5EF4-FFF2-40B4-BE49-F238E27FC236}">
                <a16:creationId xmlns:a16="http://schemas.microsoft.com/office/drawing/2014/main" id="{C2E1658C-81D3-4ED7-B7D9-6AC75EC3A87C}"/>
              </a:ext>
            </a:extLst>
          </p:cNvPr>
          <p:cNvSpPr>
            <a:spLocks noGrp="1"/>
          </p:cNvSpPr>
          <p:nvPr>
            <p:ph sz="half" idx="2"/>
          </p:nvPr>
        </p:nvSpPr>
        <p:spPr/>
        <p:txBody>
          <a:bodyPr>
            <a:normAutofit lnSpcReduction="10000"/>
          </a:bodyPr>
          <a:lstStyle/>
          <a:p>
            <a:pPr lvl="0" algn="r" defTabSz="914400" rtl="1" eaLnBrk="1" fontAlgn="auto" hangingPunct="1">
              <a:lnSpc>
                <a:spcPct val="100000"/>
              </a:lnSpc>
              <a:spcAft>
                <a:spcPts val="0"/>
              </a:spcAft>
              <a:buFont typeface="Wingdings" pitchFamily="2" charset="2"/>
              <a:buChar char="ü"/>
            </a:pPr>
            <a:endParaRPr lang="ar-SA" sz="2000" kern="0" dirty="0">
              <a:solidFill>
                <a:srgbClr val="0070C0"/>
              </a:solidFill>
              <a:cs typeface="Calibri" panose="020F0502020204030204" pitchFamily="34" charset="0"/>
            </a:endParaRPr>
          </a:p>
          <a:p>
            <a:pPr lvl="0" algn="ctr" defTabSz="914400" rtl="1" eaLnBrk="1" fontAlgn="auto" hangingPunct="1">
              <a:lnSpc>
                <a:spcPct val="100000"/>
              </a:lnSpc>
              <a:spcAft>
                <a:spcPts val="0"/>
              </a:spcAft>
            </a:pPr>
            <a:r>
              <a:rPr lang="ar-EG" sz="2800" kern="0" dirty="0">
                <a:solidFill>
                  <a:srgbClr val="0070C0"/>
                </a:solidFill>
                <a:cs typeface="Calibri" panose="020F0502020204030204" pitchFamily="34" charset="0"/>
              </a:rPr>
              <a:t>الاستعراض الوطني الطوعي                     إعداد تقرير</a:t>
            </a:r>
          </a:p>
          <a:p>
            <a:pPr lvl="0" algn="ctr" defTabSz="914400" rtl="1" eaLnBrk="1" fontAlgn="auto" hangingPunct="1">
              <a:lnSpc>
                <a:spcPct val="100000"/>
              </a:lnSpc>
              <a:spcAft>
                <a:spcPts val="0"/>
              </a:spcAft>
            </a:pPr>
            <a:r>
              <a:rPr lang="ar-EG" sz="2800" kern="0" dirty="0">
                <a:solidFill>
                  <a:srgbClr val="0070C0"/>
                </a:solidFill>
                <a:cs typeface="Calibri" panose="020F0502020204030204" pitchFamily="34" charset="0"/>
              </a:rPr>
              <a:t>تكمن الأهمية في </a:t>
            </a:r>
            <a:r>
              <a:rPr lang="ar-EG" sz="2800" b="1" kern="0" dirty="0">
                <a:solidFill>
                  <a:srgbClr val="0070C0"/>
                </a:solidFill>
                <a:cs typeface="Calibri" panose="020F0502020204030204" pitchFamily="34" charset="0"/>
              </a:rPr>
              <a:t>التشاركية</a:t>
            </a:r>
            <a:r>
              <a:rPr lang="ar-EG" sz="2800" kern="0" dirty="0">
                <a:solidFill>
                  <a:srgbClr val="0070C0"/>
                </a:solidFill>
                <a:cs typeface="Calibri" panose="020F0502020204030204" pitchFamily="34" charset="0"/>
              </a:rPr>
              <a:t> وفي ما يتمّ تنفيذه </a:t>
            </a:r>
            <a:r>
              <a:rPr lang="ar-EG" sz="2800" b="1" kern="0" dirty="0">
                <a:solidFill>
                  <a:srgbClr val="0070C0"/>
                </a:solidFill>
                <a:cs typeface="Calibri" panose="020F0502020204030204" pitchFamily="34" charset="0"/>
              </a:rPr>
              <a:t>بعد الاستعراض</a:t>
            </a:r>
            <a:r>
              <a:rPr lang="ar-EG" sz="2800" kern="0" dirty="0">
                <a:solidFill>
                  <a:srgbClr val="0070C0"/>
                </a:solidFill>
                <a:cs typeface="Calibri" panose="020F0502020204030204" pitchFamily="34" charset="0"/>
              </a:rPr>
              <a:t>!</a:t>
            </a:r>
          </a:p>
          <a:p>
            <a:pPr lvl="0" algn="ctr" defTabSz="914400" rtl="1" eaLnBrk="1" fontAlgn="auto" hangingPunct="1">
              <a:lnSpc>
                <a:spcPct val="100000"/>
              </a:lnSpc>
              <a:spcAft>
                <a:spcPts val="0"/>
              </a:spcAft>
            </a:pPr>
            <a:endParaRPr lang="ar-EG" sz="2800" kern="0" dirty="0">
              <a:solidFill>
                <a:srgbClr val="0070C0"/>
              </a:solidFill>
              <a:cs typeface="Calibri" panose="020F0502020204030204" pitchFamily="34" charset="0"/>
            </a:endParaRPr>
          </a:p>
          <a:p>
            <a:pPr lvl="0" algn="ctr">
              <a:lnSpc>
                <a:spcPct val="100000"/>
              </a:lnSpc>
            </a:pPr>
            <a:r>
              <a:rPr lang="ar-SA" sz="2800" kern="0" dirty="0">
                <a:solidFill>
                  <a:srgbClr val="0070C0"/>
                </a:solidFill>
                <a:cs typeface="Calibri" panose="020F0502020204030204" pitchFamily="34" charset="0"/>
              </a:rPr>
              <a:t> لا يقتصر دور الآليات الوطنية للنهوض بالمرأة </a:t>
            </a:r>
            <a:r>
              <a:rPr lang="ar-EG" sz="2800" kern="0" dirty="0">
                <a:solidFill>
                  <a:srgbClr val="0070C0"/>
                </a:solidFill>
                <a:cs typeface="Calibri" panose="020F0502020204030204" pitchFamily="34" charset="0"/>
              </a:rPr>
              <a:t>على </a:t>
            </a:r>
            <a:r>
              <a:rPr lang="ar-SA" kern="0" dirty="0">
                <a:solidFill>
                  <a:srgbClr val="0070C0"/>
                </a:solidFill>
              </a:rPr>
              <a:t>المشاركة</a:t>
            </a:r>
            <a:r>
              <a:rPr lang="ar-EG" kern="0" dirty="0">
                <a:solidFill>
                  <a:srgbClr val="0070C0"/>
                </a:solidFill>
              </a:rPr>
              <a:t> </a:t>
            </a:r>
            <a:r>
              <a:rPr lang="ar-EG" sz="2800" kern="0" dirty="0">
                <a:solidFill>
                  <a:srgbClr val="0070C0"/>
                </a:solidFill>
                <a:cs typeface="Calibri" panose="020F0502020204030204" pitchFamily="34" charset="0"/>
              </a:rPr>
              <a:t>في الاستعراض!</a:t>
            </a:r>
          </a:p>
          <a:p>
            <a:pPr lvl="0" algn="ctr" defTabSz="914400" rtl="1" eaLnBrk="1" fontAlgn="auto" hangingPunct="1">
              <a:lnSpc>
                <a:spcPct val="100000"/>
              </a:lnSpc>
              <a:spcAft>
                <a:spcPts val="0"/>
              </a:spcAft>
            </a:pPr>
            <a:r>
              <a:rPr lang="ar-EG" sz="2800" kern="0" dirty="0">
                <a:solidFill>
                  <a:srgbClr val="0070C0"/>
                </a:solidFill>
                <a:cs typeface="Calibri" panose="020F0502020204030204" pitchFamily="34" charset="0"/>
              </a:rPr>
              <a:t>لا بد من الاستفادة من </a:t>
            </a:r>
            <a:r>
              <a:rPr lang="ar-SA" sz="2800" kern="0" dirty="0">
                <a:solidFill>
                  <a:srgbClr val="0070C0"/>
                </a:solidFill>
                <a:cs typeface="Calibri" panose="020F0502020204030204" pitchFamily="34" charset="0"/>
              </a:rPr>
              <a:t>ال</a:t>
            </a:r>
            <a:r>
              <a:rPr lang="ar-EG" sz="2800" kern="0" dirty="0">
                <a:solidFill>
                  <a:srgbClr val="0070C0"/>
                </a:solidFill>
                <a:cs typeface="Calibri" panose="020F0502020204030204" pitchFamily="34" charset="0"/>
              </a:rPr>
              <a:t>استعراض</a:t>
            </a:r>
            <a:r>
              <a:rPr lang="ar-SA" sz="2800" kern="0" dirty="0">
                <a:solidFill>
                  <a:srgbClr val="0070C0"/>
                </a:solidFill>
                <a:cs typeface="Calibri" panose="020F0502020204030204" pitchFamily="34" charset="0"/>
              </a:rPr>
              <a:t> </a:t>
            </a:r>
            <a:r>
              <a:rPr lang="ar-EG" sz="2800" b="1" kern="0" dirty="0">
                <a:solidFill>
                  <a:srgbClr val="0070C0"/>
                </a:solidFill>
                <a:cs typeface="Calibri" panose="020F0502020204030204" pitchFamily="34" charset="0"/>
              </a:rPr>
              <a:t>ل</a:t>
            </a:r>
            <a:r>
              <a:rPr lang="ar-SA" sz="2800" b="1" kern="0" dirty="0">
                <a:solidFill>
                  <a:srgbClr val="0070C0"/>
                </a:solidFill>
                <a:cs typeface="Calibri" panose="020F0502020204030204" pitchFamily="34" charset="0"/>
              </a:rPr>
              <a:t>إطلاق نقاش مجتمعي </a:t>
            </a:r>
            <a:r>
              <a:rPr lang="ar-EG" sz="2800" kern="0" dirty="0">
                <a:solidFill>
                  <a:srgbClr val="0070C0"/>
                </a:solidFill>
                <a:cs typeface="Calibri" panose="020F0502020204030204" pitchFamily="34" charset="0"/>
              </a:rPr>
              <a:t>حول</a:t>
            </a:r>
            <a:r>
              <a:rPr lang="ar-SA" sz="2800" b="1" kern="0" dirty="0">
                <a:solidFill>
                  <a:srgbClr val="0070C0"/>
                </a:solidFill>
                <a:cs typeface="Calibri" panose="020F0502020204030204" pitchFamily="34" charset="0"/>
              </a:rPr>
              <a:t> </a:t>
            </a:r>
            <a:r>
              <a:rPr lang="ar-SA" sz="2800" kern="0" dirty="0">
                <a:solidFill>
                  <a:srgbClr val="0070C0"/>
                </a:solidFill>
                <a:cs typeface="Calibri" panose="020F0502020204030204" pitchFamily="34" charset="0"/>
              </a:rPr>
              <a:t>الأولويات</a:t>
            </a:r>
            <a:r>
              <a:rPr lang="ar-SA" sz="2800" b="1" kern="0" dirty="0">
                <a:solidFill>
                  <a:srgbClr val="0070C0"/>
                </a:solidFill>
                <a:cs typeface="Calibri" panose="020F0502020204030204" pitchFamily="34" charset="0"/>
              </a:rPr>
              <a:t> </a:t>
            </a:r>
            <a:r>
              <a:rPr lang="ar-SA" sz="2800" kern="0" dirty="0">
                <a:solidFill>
                  <a:srgbClr val="0070C0"/>
                </a:solidFill>
                <a:cs typeface="Calibri" panose="020F0502020204030204" pitchFamily="34" charset="0"/>
              </a:rPr>
              <a:t>ال</a:t>
            </a:r>
            <a:r>
              <a:rPr lang="ar-EG" sz="2800" kern="0" dirty="0">
                <a:solidFill>
                  <a:srgbClr val="0070C0"/>
                </a:solidFill>
                <a:cs typeface="Calibri" panose="020F0502020204030204" pitchFamily="34" charset="0"/>
              </a:rPr>
              <a:t>خاصة</a:t>
            </a:r>
            <a:r>
              <a:rPr lang="ar-SA" sz="2800" kern="0" dirty="0">
                <a:solidFill>
                  <a:srgbClr val="0070C0"/>
                </a:solidFill>
                <a:cs typeface="Calibri" panose="020F0502020204030204" pitchFamily="34" charset="0"/>
              </a:rPr>
              <a:t> بقضايا المرأة</a:t>
            </a:r>
            <a:r>
              <a:rPr lang="ar-EG" sz="2800" kern="0" dirty="0">
                <a:solidFill>
                  <a:srgbClr val="0070C0"/>
                </a:solidFill>
                <a:cs typeface="Calibri" panose="020F0502020204030204" pitchFamily="34" charset="0"/>
              </a:rPr>
              <a:t> </a:t>
            </a:r>
            <a:r>
              <a:rPr lang="ar-EG" sz="2800" b="1" kern="0" dirty="0">
                <a:solidFill>
                  <a:srgbClr val="0070C0"/>
                </a:solidFill>
                <a:cs typeface="Calibri" panose="020F0502020204030204" pitchFamily="34" charset="0"/>
              </a:rPr>
              <a:t>وتحفيز العمل </a:t>
            </a:r>
            <a:r>
              <a:rPr lang="ar-EG" sz="2800" kern="0" dirty="0">
                <a:solidFill>
                  <a:srgbClr val="0070C0"/>
                </a:solidFill>
                <a:cs typeface="Calibri" panose="020F0502020204030204" pitchFamily="34" charset="0"/>
              </a:rPr>
              <a:t>وصولاً للتغيير المنشود</a:t>
            </a:r>
            <a:endParaRPr lang="ar-SA" sz="2800" kern="0" dirty="0">
              <a:solidFill>
                <a:srgbClr val="0070C0"/>
              </a:solidFill>
              <a:cs typeface="Calibri" panose="020F0502020204030204" pitchFamily="34" charset="0"/>
            </a:endParaRPr>
          </a:p>
          <a:p>
            <a:pPr lvl="0" algn="r" defTabSz="914400" rtl="1" eaLnBrk="1" fontAlgn="auto" hangingPunct="1">
              <a:lnSpc>
                <a:spcPct val="100000"/>
              </a:lnSpc>
              <a:spcAft>
                <a:spcPts val="0"/>
              </a:spcAft>
              <a:buFont typeface="Wingdings" pitchFamily="2" charset="2"/>
              <a:buChar char="ü"/>
            </a:pPr>
            <a:endParaRPr lang="ar-SA" sz="700" kern="0" dirty="0">
              <a:solidFill>
                <a:srgbClr val="0070C0"/>
              </a:solidFill>
              <a:cs typeface="Calibri" panose="020F0502020204030204" pitchFamily="34" charset="0"/>
            </a:endParaRPr>
          </a:p>
          <a:p>
            <a:pPr lvl="0" algn="r" defTabSz="914400" rtl="1" eaLnBrk="1" fontAlgn="auto" hangingPunct="1">
              <a:lnSpc>
                <a:spcPct val="100000"/>
              </a:lnSpc>
              <a:spcAft>
                <a:spcPts val="0"/>
              </a:spcAft>
              <a:buFont typeface="Wingdings" pitchFamily="2" charset="2"/>
              <a:buChar char="ü"/>
            </a:pPr>
            <a:endParaRPr lang="en-US" sz="2000" kern="0" dirty="0">
              <a:solidFill>
                <a:srgbClr val="0070C0"/>
              </a:solidFill>
              <a:cs typeface="Calibri" panose="020F0502020204030204" pitchFamily="34" charset="0"/>
            </a:endParaRPr>
          </a:p>
          <a:p>
            <a:endParaRPr lang="en-US" dirty="0"/>
          </a:p>
        </p:txBody>
      </p:sp>
      <p:cxnSp>
        <p:nvCxnSpPr>
          <p:cNvPr id="5" name="Straight Connector 4">
            <a:extLst>
              <a:ext uri="{FF2B5EF4-FFF2-40B4-BE49-F238E27FC236}">
                <a16:creationId xmlns:a16="http://schemas.microsoft.com/office/drawing/2014/main" id="{50098539-EA60-4266-950D-94630021901F}"/>
              </a:ext>
            </a:extLst>
          </p:cNvPr>
          <p:cNvCxnSpPr/>
          <p:nvPr/>
        </p:nvCxnSpPr>
        <p:spPr>
          <a:xfrm>
            <a:off x="4846320" y="2773680"/>
            <a:ext cx="1188720"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17D6A6D-428F-46BF-86A6-613E64F55B0A}"/>
              </a:ext>
            </a:extLst>
          </p:cNvPr>
          <p:cNvCxnSpPr/>
          <p:nvPr/>
        </p:nvCxnSpPr>
        <p:spPr>
          <a:xfrm>
            <a:off x="4846320" y="2979420"/>
            <a:ext cx="1188720"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CF2B341-4E82-45A3-96D4-9DE7191F8369}"/>
              </a:ext>
            </a:extLst>
          </p:cNvPr>
          <p:cNvCxnSpPr>
            <a:cxnSpLocks/>
          </p:cNvCxnSpPr>
          <p:nvPr/>
        </p:nvCxnSpPr>
        <p:spPr>
          <a:xfrm flipV="1">
            <a:off x="5135880" y="2499360"/>
            <a:ext cx="716280" cy="70104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111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
          </p:nvPr>
        </p:nvSpPr>
        <p:spPr/>
        <p:txBody>
          <a:bodyPr/>
          <a:lstStyle/>
          <a:p>
            <a:r>
              <a:rPr lang="ar-LB" dirty="0"/>
              <a:t>أطر الرصد والمتابعة والاستعراض</a:t>
            </a:r>
            <a:r>
              <a:rPr lang="ar-EG" dirty="0"/>
              <a:t> لخطة 2030</a:t>
            </a:r>
            <a:endParaRPr lang="en-US" dirty="0"/>
          </a:p>
        </p:txBody>
      </p:sp>
      <p:graphicFrame>
        <p:nvGraphicFramePr>
          <p:cNvPr id="6" name="Diagram 5"/>
          <p:cNvGraphicFramePr/>
          <p:nvPr>
            <p:extLst>
              <p:ext uri="{D42A27DB-BD31-4B8C-83A1-F6EECF244321}">
                <p14:modId xmlns:p14="http://schemas.microsoft.com/office/powerpoint/2010/main" val="3132447064"/>
              </p:ext>
            </p:extLst>
          </p:nvPr>
        </p:nvGraphicFramePr>
        <p:xfrm>
          <a:off x="3574473" y="1816925"/>
          <a:ext cx="5011387" cy="4667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9A492B8E-2D40-4BF9-BD03-8468B47715C4}"/>
              </a:ext>
            </a:extLst>
          </p:cNvPr>
          <p:cNvSpPr txBox="1"/>
          <p:nvPr/>
        </p:nvSpPr>
        <p:spPr>
          <a:xfrm>
            <a:off x="5215880" y="3967224"/>
            <a:ext cx="1760239" cy="707886"/>
          </a:xfrm>
          <a:prstGeom prst="rect">
            <a:avLst/>
          </a:prstGeom>
          <a:solidFill>
            <a:schemeClr val="bg1"/>
          </a:solidFill>
        </p:spPr>
        <p:txBody>
          <a:bodyPr wrap="square">
            <a:spAutoFit/>
          </a:bodyPr>
          <a:lstStyle/>
          <a:p>
            <a:pPr lvl="0" algn="ctr" rtl="1"/>
            <a:r>
              <a:rPr lang="ar-LB" sz="2000" b="1" dirty="0">
                <a:solidFill>
                  <a:srgbClr val="C00000"/>
                </a:solidFill>
                <a:latin typeface="Calibri" panose="020F0502020204030204" pitchFamily="34" charset="0"/>
                <a:cs typeface="Calibri" panose="020F0502020204030204" pitchFamily="34" charset="0"/>
              </a:rPr>
              <a:t>الاستعراضات الوطنية الطوعية</a:t>
            </a:r>
            <a:endParaRPr lang="en-US" sz="2000" b="1" dirty="0">
              <a:solidFill>
                <a:srgbClr val="C00000"/>
              </a:solidFill>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AF2C7D59-A06B-439C-A82C-9B7DFC024D07}"/>
              </a:ext>
            </a:extLst>
          </p:cNvPr>
          <p:cNvCxnSpPr>
            <a:cxnSpLocks/>
            <a:stCxn id="7" idx="2"/>
          </p:cNvCxnSpPr>
          <p:nvPr/>
        </p:nvCxnSpPr>
        <p:spPr>
          <a:xfrm flipH="1">
            <a:off x="5538968" y="4675110"/>
            <a:ext cx="557032" cy="254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381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89EE16-0BBD-E7DD-E135-D17E6EB8A9D1}"/>
              </a:ext>
            </a:extLst>
          </p:cNvPr>
          <p:cNvSpPr>
            <a:spLocks noGrp="1"/>
          </p:cNvSpPr>
          <p:nvPr>
            <p:ph type="subTitle" idx="1"/>
          </p:nvPr>
        </p:nvSpPr>
        <p:spPr/>
        <p:txBody>
          <a:bodyPr/>
          <a:lstStyle/>
          <a:p>
            <a:r>
              <a:rPr lang="ar-LB" dirty="0"/>
              <a:t>ما هي الاستعراضات الوطنية الطوعية</a:t>
            </a:r>
            <a:r>
              <a:rPr lang="ar-EG" dirty="0"/>
              <a:t> "الجيدة"</a:t>
            </a:r>
            <a:r>
              <a:rPr lang="ar-LB" dirty="0"/>
              <a:t>؟</a:t>
            </a:r>
            <a:endParaRPr lang="en-US" dirty="0"/>
          </a:p>
        </p:txBody>
      </p:sp>
      <p:graphicFrame>
        <p:nvGraphicFramePr>
          <p:cNvPr id="6" name="Content Placeholder 5">
            <a:extLst>
              <a:ext uri="{FF2B5EF4-FFF2-40B4-BE49-F238E27FC236}">
                <a16:creationId xmlns:a16="http://schemas.microsoft.com/office/drawing/2014/main" id="{D9E9D84A-FD57-2D3F-8AF0-4979C4BA5F9C}"/>
              </a:ext>
            </a:extLst>
          </p:cNvPr>
          <p:cNvGraphicFramePr>
            <a:graphicFrameLocks noGrp="1"/>
          </p:cNvGraphicFramePr>
          <p:nvPr>
            <p:ph sz="half" idx="2"/>
            <p:extLst>
              <p:ext uri="{D42A27DB-BD31-4B8C-83A1-F6EECF244321}">
                <p14:modId xmlns:p14="http://schemas.microsoft.com/office/powerpoint/2010/main" val="3097880656"/>
              </p:ext>
            </p:extLst>
          </p:nvPr>
        </p:nvGraphicFramePr>
        <p:xfrm>
          <a:off x="1069975" y="2176463"/>
          <a:ext cx="10309225" cy="348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930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069848" y="2176948"/>
            <a:ext cx="5926175" cy="3489241"/>
          </a:xfrm>
        </p:spPr>
        <p:txBody>
          <a:bodyPr>
            <a:normAutofit/>
          </a:bodyPr>
          <a:lstStyle/>
          <a:p>
            <a:pPr algn="ctr"/>
            <a:r>
              <a:rPr lang="ar-EG" sz="2800" b="1" dirty="0">
                <a:latin typeface="Calibri" panose="020F0502020204030204" pitchFamily="34" charset="0"/>
                <a:cs typeface="Calibri" panose="020F0502020204030204" pitchFamily="34" charset="0"/>
              </a:rPr>
              <a:t>دليل استرشادي للدول</a:t>
            </a:r>
          </a:p>
          <a:p>
            <a:pPr algn="ctr"/>
            <a:r>
              <a:rPr lang="ar-EG" dirty="0">
                <a:latin typeface="Calibri" panose="020F0502020204030204" pitchFamily="34" charset="0"/>
                <a:cs typeface="Calibri" panose="020F0502020204030204" pitchFamily="34" charset="0"/>
              </a:rPr>
              <a:t>=</a:t>
            </a:r>
          </a:p>
          <a:p>
            <a:pPr algn="ctr"/>
            <a:r>
              <a:rPr lang="ar-EG" dirty="0">
                <a:latin typeface="Calibri" panose="020F0502020204030204" pitchFamily="34" charset="0"/>
                <a:cs typeface="Calibri" panose="020F0502020204030204" pitchFamily="34" charset="0"/>
              </a:rPr>
              <a:t>توجيهات مرِنة لرفع جودة </a:t>
            </a:r>
            <a:r>
              <a:rPr lang="ar-EG" b="1" dirty="0">
                <a:solidFill>
                  <a:srgbClr val="C00000"/>
                </a:solidFill>
                <a:latin typeface="Calibri" panose="020F0502020204030204" pitchFamily="34" charset="0"/>
                <a:cs typeface="Calibri" panose="020F0502020204030204" pitchFamily="34" charset="0"/>
              </a:rPr>
              <a:t>المسار والمضمون</a:t>
            </a:r>
          </a:p>
          <a:p>
            <a:pPr algn="ctr"/>
            <a:r>
              <a:rPr lang="ar-EG" dirty="0">
                <a:latin typeface="Calibri" panose="020F0502020204030204" pitchFamily="34" charset="0"/>
                <a:cs typeface="Calibri" panose="020F0502020204030204" pitchFamily="34" charset="0"/>
              </a:rPr>
              <a:t>و</a:t>
            </a:r>
            <a:r>
              <a:rPr lang="ar-LB" dirty="0">
                <a:latin typeface="Calibri" panose="020F0502020204030204" pitchFamily="34" charset="0"/>
                <a:cs typeface="Calibri" panose="020F0502020204030204" pitchFamily="34" charset="0"/>
              </a:rPr>
              <a:t>تحقيق </a:t>
            </a:r>
            <a:r>
              <a:rPr lang="ar-EG" dirty="0">
                <a:latin typeface="Calibri" panose="020F0502020204030204" pitchFamily="34" charset="0"/>
                <a:cs typeface="Calibri" panose="020F0502020204030204" pitchFamily="34" charset="0"/>
              </a:rPr>
              <a:t>بعض </a:t>
            </a:r>
            <a:r>
              <a:rPr lang="ar-LB" dirty="0">
                <a:latin typeface="Calibri" panose="020F0502020204030204" pitchFamily="34" charset="0"/>
                <a:cs typeface="Calibri" panose="020F0502020204030204" pitchFamily="34" charset="0"/>
              </a:rPr>
              <a:t>الاتساق </a:t>
            </a:r>
            <a:r>
              <a:rPr lang="ar-EG" dirty="0">
                <a:latin typeface="Calibri" panose="020F0502020204030204" pitchFamily="34" charset="0"/>
                <a:cs typeface="Calibri" panose="020F0502020204030204" pitchFamily="34" charset="0"/>
              </a:rPr>
              <a:t>بين الدول</a:t>
            </a:r>
          </a:p>
          <a:p>
            <a:pPr algn="ctr"/>
            <a:r>
              <a:rPr lang="ar-EG" dirty="0">
                <a:latin typeface="Calibri" panose="020F0502020204030204" pitchFamily="34" charset="0"/>
                <a:cs typeface="Calibri" panose="020F0502020204030204" pitchFamily="34" charset="0"/>
              </a:rPr>
              <a:t>(</a:t>
            </a:r>
            <a:r>
              <a:rPr lang="ar-LB" dirty="0">
                <a:latin typeface="Calibri" panose="020F0502020204030204" pitchFamily="34" charset="0"/>
                <a:cs typeface="Calibri" panose="020F0502020204030204" pitchFamily="34" charset="0"/>
              </a:rPr>
              <a:t>إمكانية المقارنة والاستفادة من التجارب المتبادلة</a:t>
            </a:r>
            <a:r>
              <a:rPr lang="ar-EG"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9" name="Subtitle 8">
            <a:extLst>
              <a:ext uri="{FF2B5EF4-FFF2-40B4-BE49-F238E27FC236}">
                <a16:creationId xmlns:a16="http://schemas.microsoft.com/office/drawing/2014/main" id="{43DCF614-F05D-481D-8098-BC26F9712C45}"/>
              </a:ext>
            </a:extLst>
          </p:cNvPr>
          <p:cNvSpPr>
            <a:spLocks noGrp="1"/>
          </p:cNvSpPr>
          <p:nvPr>
            <p:ph type="subTitle" idx="1"/>
          </p:nvPr>
        </p:nvSpPr>
        <p:spPr>
          <a:xfrm>
            <a:off x="569342" y="746600"/>
            <a:ext cx="11053314" cy="525152"/>
          </a:xfrm>
        </p:spPr>
        <p:txBody>
          <a:bodyPr>
            <a:normAutofit/>
          </a:bodyPr>
          <a:lstStyle/>
          <a:p>
            <a:pPr>
              <a:lnSpc>
                <a:spcPct val="100000"/>
              </a:lnSpc>
              <a:spcAft>
                <a:spcPts val="600"/>
              </a:spcAft>
            </a:pPr>
            <a:r>
              <a:rPr lang="ar-LB" sz="2700" dirty="0">
                <a:latin typeface="Calibri" panose="020F0502020204030204" pitchFamily="34" charset="0"/>
                <a:cs typeface="Calibri" panose="020F0502020204030204" pitchFamily="34" charset="0"/>
              </a:rPr>
              <a:t>كيف </a:t>
            </a:r>
            <a:r>
              <a:rPr lang="ar-EG" sz="2700" dirty="0">
                <a:latin typeface="Calibri" panose="020F0502020204030204" pitchFamily="34" charset="0"/>
                <a:cs typeface="Calibri" panose="020F0502020204030204" pitchFamily="34" charset="0"/>
              </a:rPr>
              <a:t>يتمّ إعداد</a:t>
            </a:r>
            <a:r>
              <a:rPr lang="ar-LB" sz="2700" dirty="0">
                <a:latin typeface="Calibri" panose="020F0502020204030204" pitchFamily="34" charset="0"/>
                <a:cs typeface="Calibri" panose="020F0502020204030204" pitchFamily="34" charset="0"/>
              </a:rPr>
              <a:t> الاستعراض </a:t>
            </a:r>
            <a:r>
              <a:rPr lang="ar-EG" sz="2700" dirty="0">
                <a:latin typeface="Calibri" panose="020F0502020204030204" pitchFamily="34" charset="0"/>
                <a:cs typeface="Calibri" panose="020F0502020204030204" pitchFamily="34" charset="0"/>
              </a:rPr>
              <a:t>الوطني </a:t>
            </a:r>
            <a:r>
              <a:rPr lang="ar-LB" sz="2700" dirty="0">
                <a:latin typeface="Calibri" panose="020F0502020204030204" pitchFamily="34" charset="0"/>
                <a:cs typeface="Calibri" panose="020F0502020204030204" pitchFamily="34" charset="0"/>
              </a:rPr>
              <a:t>الطوعي</a:t>
            </a:r>
            <a:r>
              <a:rPr lang="ar-EG" sz="2700" dirty="0">
                <a:latin typeface="Calibri" panose="020F0502020204030204" pitchFamily="34" charset="0"/>
                <a:cs typeface="Calibri" panose="020F0502020204030204" pitchFamily="34" charset="0"/>
              </a:rPr>
              <a:t>؟</a:t>
            </a:r>
            <a:endParaRPr lang="en-US" sz="27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1B23895E-B478-A24D-49AD-1FE3F3F74EA8}"/>
              </a:ext>
            </a:extLst>
          </p:cNvPr>
          <p:cNvPicPr>
            <a:picLocks noChangeAspect="1"/>
          </p:cNvPicPr>
          <p:nvPr/>
        </p:nvPicPr>
        <p:blipFill>
          <a:blip r:embed="rId3"/>
          <a:stretch>
            <a:fillRect/>
          </a:stretch>
        </p:blipFill>
        <p:spPr>
          <a:xfrm>
            <a:off x="7998698" y="1687390"/>
            <a:ext cx="3123454" cy="4570908"/>
          </a:xfrm>
          <a:prstGeom prst="rect">
            <a:avLst/>
          </a:prstGeom>
          <a:ln>
            <a:solidFill>
              <a:schemeClr val="accent1"/>
            </a:solidFill>
          </a:ln>
        </p:spPr>
      </p:pic>
    </p:spTree>
    <p:extLst>
      <p:ext uri="{BB962C8B-B14F-4D97-AF65-F5344CB8AC3E}">
        <p14:creationId xmlns:p14="http://schemas.microsoft.com/office/powerpoint/2010/main" val="458320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9F80F70-7F85-0688-4349-1381EDA78EAB}"/>
              </a:ext>
            </a:extLst>
          </p:cNvPr>
          <p:cNvSpPr>
            <a:spLocks noGrp="1"/>
          </p:cNvSpPr>
          <p:nvPr>
            <p:ph sz="half" idx="1"/>
          </p:nvPr>
        </p:nvSpPr>
        <p:spPr/>
        <p:txBody>
          <a:bodyPr/>
          <a:lstStyle/>
          <a:p>
            <a:pPr marL="457200" indent="-457200">
              <a:buClr>
                <a:srgbClr val="002060"/>
              </a:buClr>
              <a:buFont typeface="Arial" panose="020B0604020202020204" pitchFamily="34" charset="0"/>
              <a:buChar char="•"/>
            </a:pPr>
            <a:r>
              <a:rPr lang="ar-LB" dirty="0">
                <a:latin typeface="Calibri" panose="020F0502020204030204" pitchFamily="34" charset="0"/>
                <a:cs typeface="Calibri" panose="020F0502020204030204" pitchFamily="34" charset="0"/>
              </a:rPr>
              <a:t>منهجية العمل وعملية التحضير للاستعراض</a:t>
            </a:r>
            <a:endParaRPr lang="ar-EG" dirty="0">
              <a:latin typeface="Calibri" panose="020F0502020204030204" pitchFamily="34" charset="0"/>
              <a:cs typeface="Calibri" panose="020F0502020204030204" pitchFamily="34" charset="0"/>
            </a:endParaRPr>
          </a:p>
          <a:p>
            <a:pPr marL="457200" indent="-457200">
              <a:buClr>
                <a:srgbClr val="002060"/>
              </a:buClr>
              <a:buFont typeface="Arial" panose="020B0604020202020204" pitchFamily="34" charset="0"/>
              <a:buChar char="•"/>
            </a:pPr>
            <a:r>
              <a:rPr lang="ar-LB" dirty="0">
                <a:latin typeface="Calibri" panose="020F0502020204030204" pitchFamily="34" charset="0"/>
                <a:cs typeface="Calibri" panose="020F0502020204030204" pitchFamily="34" charset="0"/>
              </a:rPr>
              <a:t>السياسات والبيئة </a:t>
            </a:r>
            <a:r>
              <a:rPr lang="ar-LB" dirty="0" err="1">
                <a:latin typeface="Calibri" panose="020F0502020204030204" pitchFamily="34" charset="0"/>
                <a:cs typeface="Calibri" panose="020F0502020204030204" pitchFamily="34" charset="0"/>
              </a:rPr>
              <a:t>التمكينية</a:t>
            </a:r>
            <a:r>
              <a:rPr lang="ar-EG" dirty="0">
                <a:latin typeface="Calibri" panose="020F0502020204030204" pitchFamily="34" charset="0"/>
                <a:cs typeface="Calibri" panose="020F0502020204030204" pitchFamily="34" charset="0"/>
              </a:rPr>
              <a:t> لتنفيذ ومتابعة خطة 2030</a:t>
            </a:r>
          </a:p>
          <a:p>
            <a:pPr marL="457200" indent="-457200">
              <a:buClr>
                <a:srgbClr val="002060"/>
              </a:buClr>
              <a:buFont typeface="Arial" panose="020B0604020202020204" pitchFamily="34" charset="0"/>
              <a:buChar char="•"/>
            </a:pPr>
            <a:r>
              <a:rPr lang="ar-LB" dirty="0">
                <a:latin typeface="Calibri" panose="020F0502020204030204" pitchFamily="34" charset="0"/>
                <a:cs typeface="Calibri" panose="020F0502020204030204" pitchFamily="34" charset="0"/>
              </a:rPr>
              <a:t>التقدّم المُحرَز باتجاه الأهداف والمقاصد وتقييم السياسات والتدابير المتخذة</a:t>
            </a:r>
            <a:endParaRPr lang="ar-EG" dirty="0">
              <a:latin typeface="Calibri" panose="020F0502020204030204" pitchFamily="34" charset="0"/>
              <a:cs typeface="Calibri" panose="020F0502020204030204" pitchFamily="34" charset="0"/>
            </a:endParaRPr>
          </a:p>
          <a:p>
            <a:pPr marL="457200" indent="-457200">
              <a:buClr>
                <a:srgbClr val="002060"/>
              </a:buClr>
              <a:buFont typeface="Arial" panose="020B0604020202020204" pitchFamily="34" charset="0"/>
              <a:buChar char="•"/>
            </a:pPr>
            <a:r>
              <a:rPr lang="ar-LB" dirty="0">
                <a:latin typeface="Calibri" panose="020F0502020204030204" pitchFamily="34" charset="0"/>
                <a:cs typeface="Calibri" panose="020F0502020204030204" pitchFamily="34" charset="0"/>
              </a:rPr>
              <a:t>التحديات المستجدة والناشئة</a:t>
            </a:r>
            <a:endParaRPr lang="ar-EG" dirty="0">
              <a:latin typeface="Calibri" panose="020F0502020204030204" pitchFamily="34" charset="0"/>
              <a:cs typeface="Calibri" panose="020F0502020204030204" pitchFamily="34" charset="0"/>
            </a:endParaRPr>
          </a:p>
          <a:p>
            <a:pPr marL="457200" indent="-457200">
              <a:buClr>
                <a:srgbClr val="002060"/>
              </a:buClr>
              <a:buFont typeface="Arial" panose="020B0604020202020204" pitchFamily="34" charset="0"/>
              <a:buChar char="•"/>
            </a:pPr>
            <a:r>
              <a:rPr lang="ar-LB" dirty="0">
                <a:latin typeface="Calibri" panose="020F0502020204030204" pitchFamily="34" charset="0"/>
                <a:cs typeface="Calibri" panose="020F0502020204030204" pitchFamily="34" charset="0"/>
              </a:rPr>
              <a:t>آليات التنفيذ</a:t>
            </a:r>
            <a:endParaRPr lang="ar-EG" dirty="0">
              <a:latin typeface="Calibri" panose="020F0502020204030204" pitchFamily="34" charset="0"/>
              <a:cs typeface="Calibri" panose="020F0502020204030204" pitchFamily="34" charset="0"/>
            </a:endParaRPr>
          </a:p>
          <a:p>
            <a:pPr marL="457200" indent="-457200">
              <a:buClr>
                <a:srgbClr val="002060"/>
              </a:buClr>
              <a:buFont typeface="Arial" panose="020B0604020202020204" pitchFamily="34" charset="0"/>
              <a:buChar char="•"/>
            </a:pPr>
            <a:r>
              <a:rPr lang="ar-LB" dirty="0">
                <a:latin typeface="Calibri" panose="020F0502020204030204" pitchFamily="34" charset="0"/>
                <a:cs typeface="Calibri" panose="020F0502020204030204" pitchFamily="34" charset="0"/>
              </a:rPr>
              <a:t>الخاتمة والخطوات المقبلة</a:t>
            </a:r>
            <a:endParaRPr lang="en-US" dirty="0">
              <a:latin typeface="Calibri" panose="020F0502020204030204" pitchFamily="34" charset="0"/>
              <a:cs typeface="Calibri" panose="020F0502020204030204" pitchFamily="34" charset="0"/>
            </a:endParaRPr>
          </a:p>
        </p:txBody>
      </p:sp>
      <p:sp>
        <p:nvSpPr>
          <p:cNvPr id="7" name="Content Placeholder 6">
            <a:extLst>
              <a:ext uri="{FF2B5EF4-FFF2-40B4-BE49-F238E27FC236}">
                <a16:creationId xmlns:a16="http://schemas.microsoft.com/office/drawing/2014/main" id="{57246EEC-D08E-5050-4C25-8DA155FF3AA8}"/>
              </a:ext>
            </a:extLst>
          </p:cNvPr>
          <p:cNvSpPr>
            <a:spLocks noGrp="1"/>
          </p:cNvSpPr>
          <p:nvPr>
            <p:ph sz="half" idx="2"/>
          </p:nvPr>
        </p:nvSpPr>
        <p:spPr/>
        <p:txBody>
          <a:bodyPr>
            <a:normAutofit fontScale="92500" lnSpcReduction="20000"/>
          </a:bodyPr>
          <a:lstStyle/>
          <a:p>
            <a:r>
              <a:rPr lang="ar-EG" dirty="0">
                <a:latin typeface="Calibri" panose="020F0502020204030204" pitchFamily="34" charset="0"/>
                <a:cs typeface="Calibri" panose="020F0502020204030204" pitchFamily="34" charset="0"/>
              </a:rPr>
              <a:t>الإعلان </a:t>
            </a:r>
            <a:r>
              <a:rPr lang="ar-EG" sz="2200" dirty="0">
                <a:latin typeface="Calibri" panose="020F0502020204030204" pitchFamily="34" charset="0"/>
                <a:cs typeface="Calibri" panose="020F0502020204030204" pitchFamily="34" charset="0"/>
              </a:rPr>
              <a:t>عن النيّة لإجراء استعراض وطني طوعي</a:t>
            </a:r>
          </a:p>
          <a:p>
            <a:r>
              <a:rPr lang="ar-EG" sz="2200" dirty="0">
                <a:latin typeface="Calibri" panose="020F0502020204030204" pitchFamily="34" charset="0"/>
                <a:cs typeface="Calibri" panose="020F0502020204030204" pitchFamily="34" charset="0"/>
              </a:rPr>
              <a:t>وضع خطة عمل أو خارطة طريق مراعية للمُهَل الزمنية التي يحدّدها المنتدى</a:t>
            </a:r>
          </a:p>
          <a:p>
            <a:r>
              <a:rPr lang="ar-EG" sz="2200" dirty="0">
                <a:latin typeface="Calibri" panose="020F0502020204030204" pitchFamily="34" charset="0"/>
                <a:cs typeface="Calibri" panose="020F0502020204030204" pitchFamily="34" charset="0"/>
              </a:rPr>
              <a:t>تحديد هيكلية التنسيق والمسؤوليات</a:t>
            </a:r>
          </a:p>
          <a:p>
            <a:r>
              <a:rPr lang="ar-EG" sz="2200" dirty="0">
                <a:latin typeface="Calibri" panose="020F0502020204030204" pitchFamily="34" charset="0"/>
                <a:cs typeface="Calibri" panose="020F0502020204030204" pitchFamily="34" charset="0"/>
              </a:rPr>
              <a:t>إشراك أصحاب المصلحة</a:t>
            </a:r>
          </a:p>
          <a:p>
            <a:r>
              <a:rPr lang="ar-EG" sz="2200" dirty="0">
                <a:latin typeface="Calibri" panose="020F0502020204030204" pitchFamily="34" charset="0"/>
                <a:cs typeface="Calibri" panose="020F0502020204030204" pitchFamily="34" charset="0"/>
              </a:rPr>
              <a:t>جمع البيانات </a:t>
            </a:r>
          </a:p>
          <a:p>
            <a:r>
              <a:rPr lang="ar-EG" sz="2200" dirty="0">
                <a:latin typeface="Calibri" panose="020F0502020204030204" pitchFamily="34" charset="0"/>
                <a:cs typeface="Calibri" panose="020F0502020204030204" pitchFamily="34" charset="0"/>
              </a:rPr>
              <a:t>إعداد التقرير</a:t>
            </a:r>
          </a:p>
          <a:p>
            <a:r>
              <a:rPr lang="ar-LB" sz="2200" dirty="0">
                <a:latin typeface="Calibri" panose="020F0502020204030204" pitchFamily="34" charset="0"/>
                <a:cs typeface="Calibri" panose="020F0502020204030204" pitchFamily="34" charset="0"/>
              </a:rPr>
              <a:t>تقديم الاستعراض الوطني الطوعي في المنتدى السياسي</a:t>
            </a:r>
            <a:r>
              <a:rPr lang="ar-EG" sz="2200" dirty="0">
                <a:latin typeface="Calibri" panose="020F0502020204030204" pitchFamily="34" charset="0"/>
                <a:cs typeface="Calibri" panose="020F0502020204030204" pitchFamily="34" charset="0"/>
              </a:rPr>
              <a:t> </a:t>
            </a:r>
            <a:r>
              <a:rPr lang="ar-LB" sz="2200" dirty="0">
                <a:latin typeface="Calibri" panose="020F0502020204030204" pitchFamily="34" charset="0"/>
                <a:cs typeface="Calibri" panose="020F0502020204030204" pitchFamily="34" charset="0"/>
              </a:rPr>
              <a:t>الرفيع المستوى</a:t>
            </a:r>
            <a:endParaRPr lang="ar-EG" sz="2200" dirty="0">
              <a:latin typeface="Calibri" panose="020F0502020204030204" pitchFamily="34" charset="0"/>
              <a:cs typeface="Calibri" panose="020F0502020204030204" pitchFamily="34" charset="0"/>
            </a:endParaRPr>
          </a:p>
          <a:p>
            <a:r>
              <a:rPr lang="ar-EG" sz="2200" b="1" dirty="0">
                <a:solidFill>
                  <a:srgbClr val="C00000"/>
                </a:solidFill>
                <a:latin typeface="Calibri" panose="020F0502020204030204" pitchFamily="34" charset="0"/>
                <a:cs typeface="Calibri" panose="020F0502020204030204" pitchFamily="34" charset="0"/>
              </a:rPr>
              <a:t>ما</a:t>
            </a:r>
            <a:r>
              <a:rPr lang="ar-EG" sz="2200" dirty="0">
                <a:latin typeface="Calibri" panose="020F0502020204030204" pitchFamily="34" charset="0"/>
                <a:cs typeface="Calibri" panose="020F0502020204030204" pitchFamily="34" charset="0"/>
              </a:rPr>
              <a:t> </a:t>
            </a:r>
            <a:r>
              <a:rPr lang="ar-EG" b="1" dirty="0">
                <a:solidFill>
                  <a:srgbClr val="C00000"/>
                </a:solidFill>
                <a:latin typeface="Calibri" panose="020F0502020204030204" pitchFamily="34" charset="0"/>
                <a:cs typeface="Calibri" panose="020F0502020204030204" pitchFamily="34" charset="0"/>
              </a:rPr>
              <a:t>بعد الاستعراض</a:t>
            </a:r>
            <a:endParaRPr lang="en-US" b="1" dirty="0">
              <a:solidFill>
                <a:srgbClr val="C00000"/>
              </a:solidFill>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B3ACFE63-EC10-BB8F-BC75-0DA801D81F1C}"/>
              </a:ext>
            </a:extLst>
          </p:cNvPr>
          <p:cNvSpPr>
            <a:spLocks noGrp="1"/>
          </p:cNvSpPr>
          <p:nvPr>
            <p:ph type="subTitle" idx="12"/>
          </p:nvPr>
        </p:nvSpPr>
        <p:spPr/>
        <p:txBody>
          <a:bodyPr/>
          <a:lstStyle/>
          <a:p>
            <a:r>
              <a:rPr lang="ar-EG" dirty="0">
                <a:latin typeface="Calibri" panose="020F0502020204030204" pitchFamily="34" charset="0"/>
                <a:cs typeface="Calibri" panose="020F0502020204030204" pitchFamily="34" charset="0"/>
              </a:rPr>
              <a:t>المسار والمضمون</a:t>
            </a:r>
            <a:endParaRPr lang="en-US"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D8C9114-0E1B-9C5D-C469-BFAD7DDD25B2}"/>
              </a:ext>
            </a:extLst>
          </p:cNvPr>
          <p:cNvSpPr txBox="1"/>
          <p:nvPr/>
        </p:nvSpPr>
        <p:spPr>
          <a:xfrm>
            <a:off x="2365793" y="1543289"/>
            <a:ext cx="2209800" cy="461665"/>
          </a:xfrm>
          <a:prstGeom prst="rect">
            <a:avLst/>
          </a:prstGeom>
          <a:noFill/>
        </p:spPr>
        <p:txBody>
          <a:bodyPr wrap="square">
            <a:spAutoFit/>
          </a:bodyPr>
          <a:lstStyle/>
          <a:p>
            <a:pPr algn="ctr" rtl="1"/>
            <a:r>
              <a:rPr lang="ar-EG" sz="2400" b="1" dirty="0">
                <a:latin typeface="Calibri" panose="020F0502020204030204" pitchFamily="34" charset="0"/>
                <a:cs typeface="Calibri" panose="020F0502020204030204" pitchFamily="34" charset="0"/>
              </a:rPr>
              <a:t>هيكلية التقرير</a:t>
            </a:r>
            <a:endParaRPr lang="en-US" sz="2400" b="1"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148B01BB-737B-1AD7-9119-38F1B2F9DF8F}"/>
              </a:ext>
            </a:extLst>
          </p:cNvPr>
          <p:cNvSpPr txBox="1"/>
          <p:nvPr/>
        </p:nvSpPr>
        <p:spPr>
          <a:xfrm>
            <a:off x="6317412" y="1543289"/>
            <a:ext cx="4807788" cy="461665"/>
          </a:xfrm>
          <a:prstGeom prst="rect">
            <a:avLst/>
          </a:prstGeom>
          <a:noFill/>
        </p:spPr>
        <p:txBody>
          <a:bodyPr wrap="square">
            <a:spAutoFit/>
          </a:bodyPr>
          <a:lstStyle/>
          <a:p>
            <a:pPr algn="ctr" rtl="1"/>
            <a:r>
              <a:rPr lang="ar-EG" sz="2400" b="1" dirty="0">
                <a:latin typeface="Calibri" panose="020F0502020204030204" pitchFamily="34" charset="0"/>
                <a:cs typeface="Calibri" panose="020F0502020204030204" pitchFamily="34" charset="0"/>
              </a:rPr>
              <a:t>خطوات أساسية في مسار إعداد الاستعراض</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3990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
          </p:nvPr>
        </p:nvSpPr>
        <p:spPr/>
        <p:txBody>
          <a:bodyPr/>
          <a:lstStyle/>
          <a:p>
            <a:pPr lvl="0" rtl="1"/>
            <a:r>
              <a:rPr lang="ar-LB" dirty="0">
                <a:latin typeface="Calibri" panose="020F0502020204030204" pitchFamily="34" charset="0"/>
                <a:cs typeface="Calibri" panose="020F0502020204030204" pitchFamily="34" charset="0"/>
              </a:rPr>
              <a:t>الاستعراضات الوطنية الطوعية</a:t>
            </a:r>
            <a:r>
              <a:rPr lang="ar-EG" dirty="0"/>
              <a:t> في المنطقة العربية</a:t>
            </a:r>
            <a:endParaRPr lang="en-US" dirty="0">
              <a:latin typeface="Calibri" panose="020F0502020204030204" pitchFamily="34" charset="0"/>
              <a:cs typeface="Calibri" panose="020F0502020204030204" pitchFamily="34" charset="0"/>
            </a:endParaRPr>
          </a:p>
        </p:txBody>
      </p:sp>
      <p:sp>
        <p:nvSpPr>
          <p:cNvPr id="13" name="Content Placeholder 12">
            <a:extLst>
              <a:ext uri="{FF2B5EF4-FFF2-40B4-BE49-F238E27FC236}">
                <a16:creationId xmlns:a16="http://schemas.microsoft.com/office/drawing/2014/main" id="{368C1723-F237-4AD3-89A0-7D2C3C5FBB21}"/>
              </a:ext>
            </a:extLst>
          </p:cNvPr>
          <p:cNvSpPr>
            <a:spLocks noGrp="1"/>
          </p:cNvSpPr>
          <p:nvPr>
            <p:ph sz="half" idx="2"/>
          </p:nvPr>
        </p:nvSpPr>
        <p:spPr>
          <a:xfrm>
            <a:off x="3094340" y="2152763"/>
            <a:ext cx="8284623" cy="3943237"/>
          </a:xfrm>
        </p:spPr>
        <p:txBody>
          <a:bodyPr>
            <a:normAutofit/>
          </a:bodyPr>
          <a:lstStyle/>
          <a:p>
            <a:pPr marL="457200" indent="-457200">
              <a:buClrTx/>
              <a:buFont typeface="Arial" panose="020B0604020202020204" pitchFamily="34" charset="0"/>
              <a:buChar char="•"/>
            </a:pPr>
            <a:r>
              <a:rPr lang="en-US" b="1" dirty="0"/>
              <a:t>21</a:t>
            </a:r>
            <a:r>
              <a:rPr lang="ar-LB" dirty="0"/>
              <a:t> دولة عربية قدّمت استعراضاً واحداً على الأقل حتى </a:t>
            </a:r>
            <a:r>
              <a:rPr lang="en-US" dirty="0"/>
              <a:t>2023</a:t>
            </a:r>
            <a:r>
              <a:rPr lang="ar-EG" dirty="0"/>
              <a:t> (إجمالي 36 تقرير)</a:t>
            </a:r>
            <a:endParaRPr lang="ar-LB" dirty="0"/>
          </a:p>
          <a:p>
            <a:pPr marL="457200" indent="-457200">
              <a:buClrTx/>
              <a:buFont typeface="Arial" panose="020B0604020202020204" pitchFamily="34" charset="0"/>
              <a:buChar char="•"/>
            </a:pPr>
            <a:r>
              <a:rPr lang="ar-EG" dirty="0"/>
              <a:t>توسّع شبكة الممارسين المعنية بالاستعراضات الوطنية الطوعية في الدول العربية</a:t>
            </a:r>
          </a:p>
          <a:p>
            <a:pPr marL="457200" indent="-457200">
              <a:buClrTx/>
              <a:buFont typeface="Arial" panose="020B0604020202020204" pitchFamily="34" charset="0"/>
              <a:buChar char="•"/>
            </a:pPr>
            <a:r>
              <a:rPr lang="ar-LB" b="1" dirty="0"/>
              <a:t>هناك ثغرات ولكن </a:t>
            </a:r>
            <a:r>
              <a:rPr lang="ar-EG" b="1" dirty="0"/>
              <a:t>تطوّر نوعي في </a:t>
            </a:r>
            <a:r>
              <a:rPr lang="ar-LB" b="1" dirty="0"/>
              <a:t>ال</a:t>
            </a:r>
            <a:r>
              <a:rPr lang="ar-EG" b="1" dirty="0"/>
              <a:t>عملية </a:t>
            </a:r>
            <a:r>
              <a:rPr lang="ar-LB" b="1" dirty="0"/>
              <a:t>والمض</a:t>
            </a:r>
            <a:r>
              <a:rPr lang="ar-EG" b="1" dirty="0"/>
              <a:t>مون، مثلاً</a:t>
            </a:r>
            <a:r>
              <a:rPr lang="ar-LB" dirty="0"/>
              <a:t>:</a:t>
            </a:r>
            <a:r>
              <a:rPr lang="ar-EG" dirty="0"/>
              <a:t> </a:t>
            </a:r>
            <a:endParaRPr lang="en-US" dirty="0"/>
          </a:p>
          <a:p>
            <a:pPr marL="996950" lvl="1" indent="-457200">
              <a:buClrTx/>
              <a:buFont typeface="Calibri" panose="020F0502020204030204" pitchFamily="34" charset="0"/>
              <a:buChar char="-"/>
            </a:pPr>
            <a:r>
              <a:rPr lang="ar-EG" dirty="0"/>
              <a:t>مشاركة أصحاب المصلحة</a:t>
            </a:r>
            <a:endParaRPr lang="en-US" dirty="0"/>
          </a:p>
          <a:p>
            <a:pPr marL="996950" lvl="1" indent="-457200">
              <a:buClrTx/>
              <a:buFont typeface="Calibri" panose="020F0502020204030204" pitchFamily="34" charset="0"/>
              <a:buChar char="-"/>
            </a:pPr>
            <a:r>
              <a:rPr lang="ar-EG" dirty="0"/>
              <a:t>استخدام البيانات الإحصائية</a:t>
            </a:r>
            <a:endParaRPr lang="en-US" dirty="0"/>
          </a:p>
          <a:p>
            <a:pPr marL="996950" lvl="1" indent="-457200">
              <a:buClrTx/>
              <a:buFont typeface="Calibri" panose="020F0502020204030204" pitchFamily="34" charset="0"/>
              <a:buChar char="-"/>
            </a:pPr>
            <a:r>
              <a:rPr lang="ar-EG" dirty="0"/>
              <a:t>تضمين </a:t>
            </a:r>
            <a:r>
              <a:rPr lang="ar-LB" dirty="0"/>
              <a:t>مدخلات</a:t>
            </a:r>
            <a:r>
              <a:rPr lang="ar-EG" dirty="0"/>
              <a:t> على المستوى الم</a:t>
            </a:r>
            <a:r>
              <a:rPr lang="ar-LB" dirty="0"/>
              <a:t>حلي</a:t>
            </a:r>
          </a:p>
        </p:txBody>
      </p:sp>
      <p:pic>
        <p:nvPicPr>
          <p:cNvPr id="2" name="Picture 1">
            <a:extLst>
              <a:ext uri="{FF2B5EF4-FFF2-40B4-BE49-F238E27FC236}">
                <a16:creationId xmlns:a16="http://schemas.microsoft.com/office/drawing/2014/main" id="{39235AF0-0280-49E9-AE27-6C84C5D83DA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0368" y="3096625"/>
            <a:ext cx="822960" cy="1083342"/>
          </a:xfrm>
          <a:prstGeom prst="rect">
            <a:avLst/>
          </a:prstGeom>
          <a:ln>
            <a:solidFill>
              <a:schemeClr val="tx1"/>
            </a:solidFill>
          </a:ln>
        </p:spPr>
      </p:pic>
      <p:pic>
        <p:nvPicPr>
          <p:cNvPr id="6" name="Picture 5">
            <a:extLst>
              <a:ext uri="{FF2B5EF4-FFF2-40B4-BE49-F238E27FC236}">
                <a16:creationId xmlns:a16="http://schemas.microsoft.com/office/drawing/2014/main" id="{724B2604-4777-4351-8B7C-7DAD923185B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24164" y="2021838"/>
            <a:ext cx="822960" cy="1210428"/>
          </a:xfrm>
          <a:prstGeom prst="rect">
            <a:avLst/>
          </a:prstGeom>
        </p:spPr>
      </p:pic>
      <p:pic>
        <p:nvPicPr>
          <p:cNvPr id="10" name="Picture 9">
            <a:extLst>
              <a:ext uri="{FF2B5EF4-FFF2-40B4-BE49-F238E27FC236}">
                <a16:creationId xmlns:a16="http://schemas.microsoft.com/office/drawing/2014/main" id="{75A2D033-C9B9-40BB-8C98-80D7FF017D7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2034" y="2422121"/>
            <a:ext cx="822960" cy="1087144"/>
          </a:xfrm>
          <a:prstGeom prst="rect">
            <a:avLst/>
          </a:prstGeom>
          <a:ln w="12700">
            <a:solidFill>
              <a:schemeClr val="tx1"/>
            </a:solidFill>
          </a:ln>
        </p:spPr>
      </p:pic>
      <p:pic>
        <p:nvPicPr>
          <p:cNvPr id="12" name="Picture 11">
            <a:extLst>
              <a:ext uri="{FF2B5EF4-FFF2-40B4-BE49-F238E27FC236}">
                <a16:creationId xmlns:a16="http://schemas.microsoft.com/office/drawing/2014/main" id="{61115C28-B12F-4B97-9D4A-50F26737555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557386" y="3788240"/>
            <a:ext cx="822960" cy="1161046"/>
          </a:xfrm>
          <a:prstGeom prst="rect">
            <a:avLst/>
          </a:prstGeom>
        </p:spPr>
      </p:pic>
      <p:pic>
        <p:nvPicPr>
          <p:cNvPr id="14" name="Picture 13">
            <a:extLst>
              <a:ext uri="{FF2B5EF4-FFF2-40B4-BE49-F238E27FC236}">
                <a16:creationId xmlns:a16="http://schemas.microsoft.com/office/drawing/2014/main" id="{645219CD-9858-484F-B703-7C2E93D7E07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773537" y="5110934"/>
            <a:ext cx="860850" cy="1145815"/>
          </a:xfrm>
          <a:prstGeom prst="rect">
            <a:avLst/>
          </a:prstGeom>
          <a:ln>
            <a:solidFill>
              <a:schemeClr val="tx1"/>
            </a:solidFill>
          </a:ln>
        </p:spPr>
      </p:pic>
      <p:pic>
        <p:nvPicPr>
          <p:cNvPr id="15" name="Picture 14">
            <a:extLst>
              <a:ext uri="{FF2B5EF4-FFF2-40B4-BE49-F238E27FC236}">
                <a16:creationId xmlns:a16="http://schemas.microsoft.com/office/drawing/2014/main" id="{F121F82C-58D0-4915-8C52-26246E77130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08328" y="4007738"/>
            <a:ext cx="860476" cy="1144988"/>
          </a:xfrm>
          <a:prstGeom prst="rect">
            <a:avLst/>
          </a:prstGeom>
          <a:ln>
            <a:solidFill>
              <a:schemeClr val="tx1"/>
            </a:solidFill>
          </a:ln>
        </p:spPr>
      </p:pic>
      <p:pic>
        <p:nvPicPr>
          <p:cNvPr id="16" name="Picture 15">
            <a:extLst>
              <a:ext uri="{FF2B5EF4-FFF2-40B4-BE49-F238E27FC236}">
                <a16:creationId xmlns:a16="http://schemas.microsoft.com/office/drawing/2014/main" id="{85017EF4-596E-46BE-B4F9-F45F0F435E1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44807" y="4427616"/>
            <a:ext cx="853101" cy="1133223"/>
          </a:xfrm>
          <a:prstGeom prst="rect">
            <a:avLst/>
          </a:prstGeom>
          <a:ln>
            <a:solidFill>
              <a:schemeClr val="tx1"/>
            </a:solidFill>
          </a:ln>
        </p:spPr>
      </p:pic>
    </p:spTree>
    <p:extLst>
      <p:ext uri="{BB962C8B-B14F-4D97-AF65-F5344CB8AC3E}">
        <p14:creationId xmlns:p14="http://schemas.microsoft.com/office/powerpoint/2010/main" val="2113124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47A41CC-A833-45A2-810C-C48E67974FE9}"/>
              </a:ext>
            </a:extLst>
          </p:cNvPr>
          <p:cNvSpPr>
            <a:spLocks noGrp="1"/>
          </p:cNvSpPr>
          <p:nvPr>
            <p:ph type="subTitle" idx="1"/>
          </p:nvPr>
        </p:nvSpPr>
        <p:spPr/>
        <p:txBody>
          <a:bodyPr/>
          <a:lstStyle/>
          <a:p>
            <a:r>
              <a:rPr lang="ar-EG" dirty="0"/>
              <a:t>التحديات أمام إعداد الاستعراض</a:t>
            </a:r>
            <a:endParaRPr lang="en-US" dirty="0"/>
          </a:p>
        </p:txBody>
      </p:sp>
      <p:graphicFrame>
        <p:nvGraphicFramePr>
          <p:cNvPr id="6" name="Espace réservé du contenu 2">
            <a:extLst>
              <a:ext uri="{FF2B5EF4-FFF2-40B4-BE49-F238E27FC236}">
                <a16:creationId xmlns:a16="http://schemas.microsoft.com/office/drawing/2014/main" id="{756B3D38-1D44-4A5B-B23A-DC63ED8D5124}"/>
              </a:ext>
            </a:extLst>
          </p:cNvPr>
          <p:cNvGraphicFramePr>
            <a:graphicFrameLocks/>
          </p:cNvGraphicFramePr>
          <p:nvPr>
            <p:extLst>
              <p:ext uri="{D42A27DB-BD31-4B8C-83A1-F6EECF244321}">
                <p14:modId xmlns:p14="http://schemas.microsoft.com/office/powerpoint/2010/main" val="2054249136"/>
              </p:ext>
            </p:extLst>
          </p:nvPr>
        </p:nvGraphicFramePr>
        <p:xfrm>
          <a:off x="5491162" y="2095499"/>
          <a:ext cx="5568314" cy="3887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Left Brace 1">
            <a:extLst>
              <a:ext uri="{FF2B5EF4-FFF2-40B4-BE49-F238E27FC236}">
                <a16:creationId xmlns:a16="http://schemas.microsoft.com/office/drawing/2014/main" id="{BCAFB17E-05C8-AC34-9E61-DA39A930DDAF}"/>
              </a:ext>
            </a:extLst>
          </p:cNvPr>
          <p:cNvSpPr/>
          <p:nvPr/>
        </p:nvSpPr>
        <p:spPr>
          <a:xfrm>
            <a:off x="4335780" y="2080259"/>
            <a:ext cx="617220" cy="3887153"/>
          </a:xfrm>
          <a:prstGeom prst="leftBrace">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2E753D-169E-BCA5-8765-8138A52089AB}"/>
              </a:ext>
            </a:extLst>
          </p:cNvPr>
          <p:cNvSpPr>
            <a:spLocks noGrp="1"/>
          </p:cNvSpPr>
          <p:nvPr>
            <p:ph sz="half" idx="2"/>
          </p:nvPr>
        </p:nvSpPr>
        <p:spPr>
          <a:xfrm>
            <a:off x="401703" y="2664628"/>
            <a:ext cx="3766438" cy="3489241"/>
          </a:xfrm>
        </p:spPr>
        <p:txBody>
          <a:bodyPr>
            <a:normAutofit/>
          </a:bodyPr>
          <a:lstStyle/>
          <a:p>
            <a:pPr marL="457200" indent="-457200">
              <a:buClr>
                <a:srgbClr val="002060"/>
              </a:buClr>
              <a:buFont typeface="Arial" panose="020B0604020202020204" pitchFamily="34" charset="0"/>
              <a:buChar char="•"/>
            </a:pPr>
            <a:r>
              <a:rPr lang="ar-EG" sz="2400" dirty="0"/>
              <a:t>ورشات عمل إقليمية دورية</a:t>
            </a:r>
          </a:p>
          <a:p>
            <a:pPr marL="457200" indent="-457200">
              <a:buClr>
                <a:srgbClr val="002060"/>
              </a:buClr>
              <a:buFont typeface="Arial" panose="020B0604020202020204" pitchFamily="34" charset="0"/>
              <a:buChar char="•"/>
            </a:pPr>
            <a:r>
              <a:rPr lang="ar-EG" sz="2400" dirty="0"/>
              <a:t>شبكة ممارسين على مستوى الدول العربية</a:t>
            </a:r>
          </a:p>
          <a:p>
            <a:pPr marL="457200" indent="-457200">
              <a:buClr>
                <a:srgbClr val="002060"/>
              </a:buClr>
              <a:buFont typeface="Arial" panose="020B0604020202020204" pitchFamily="34" charset="0"/>
              <a:buChar char="•"/>
            </a:pPr>
            <a:r>
              <a:rPr lang="ar-EG" sz="2400" dirty="0"/>
              <a:t>بناء القدرات الإحصائية</a:t>
            </a:r>
          </a:p>
          <a:p>
            <a:pPr marL="457200" indent="-457200">
              <a:buClr>
                <a:srgbClr val="002060"/>
              </a:buClr>
              <a:buFont typeface="Arial" panose="020B0604020202020204" pitchFamily="34" charset="0"/>
              <a:buChar char="•"/>
            </a:pPr>
            <a:r>
              <a:rPr lang="ar-EG" sz="2400" dirty="0"/>
              <a:t>إعداد أدلة فنية</a:t>
            </a:r>
          </a:p>
          <a:p>
            <a:pPr marL="457200" indent="-457200">
              <a:buClr>
                <a:srgbClr val="002060"/>
              </a:buClr>
              <a:buFont typeface="Arial" panose="020B0604020202020204" pitchFamily="34" charset="0"/>
              <a:buChar char="•"/>
            </a:pPr>
            <a:r>
              <a:rPr lang="ar-EG" sz="2400" dirty="0"/>
              <a:t>توأمة بين الدول العربية</a:t>
            </a:r>
          </a:p>
          <a:p>
            <a:pPr marL="457200" indent="-457200">
              <a:buClr>
                <a:srgbClr val="002060"/>
              </a:buClr>
              <a:buFont typeface="Arial" panose="020B0604020202020204" pitchFamily="34" charset="0"/>
              <a:buChar char="•"/>
            </a:pPr>
            <a:r>
              <a:rPr lang="ar-EG" sz="2400" dirty="0"/>
              <a:t>الاستعراضات المحلية الطوعية</a:t>
            </a:r>
            <a:endParaRPr lang="en-US" sz="2400" dirty="0"/>
          </a:p>
        </p:txBody>
      </p:sp>
      <p:sp>
        <p:nvSpPr>
          <p:cNvPr id="7" name="TextBox 6">
            <a:extLst>
              <a:ext uri="{FF2B5EF4-FFF2-40B4-BE49-F238E27FC236}">
                <a16:creationId xmlns:a16="http://schemas.microsoft.com/office/drawing/2014/main" id="{B9958149-0F7B-3D38-5B62-5686671330CF}"/>
              </a:ext>
            </a:extLst>
          </p:cNvPr>
          <p:cNvSpPr txBox="1"/>
          <p:nvPr/>
        </p:nvSpPr>
        <p:spPr>
          <a:xfrm>
            <a:off x="1513523" y="2120036"/>
            <a:ext cx="2926080" cy="461665"/>
          </a:xfrm>
          <a:prstGeom prst="rect">
            <a:avLst/>
          </a:prstGeom>
          <a:noFill/>
        </p:spPr>
        <p:txBody>
          <a:bodyPr wrap="square">
            <a:spAutoFit/>
          </a:bodyPr>
          <a:lstStyle/>
          <a:p>
            <a:pPr algn="ctr" rtl="1"/>
            <a:r>
              <a:rPr lang="ar-EG" sz="2400" dirty="0">
                <a:solidFill>
                  <a:schemeClr val="tx2">
                    <a:lumMod val="75000"/>
                  </a:schemeClr>
                </a:solidFill>
                <a:latin typeface="Calibri" panose="020F0502020204030204" pitchFamily="34" charset="0"/>
                <a:cs typeface="Calibri" panose="020F0502020204030204" pitchFamily="34" charset="0"/>
              </a:rPr>
              <a:t>تقدّم الإسكوا دعماً متكاملاً:</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054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7154E2ED-F0A3-142F-09C1-B444C27DA72A}"/>
              </a:ext>
            </a:extLst>
          </p:cNvPr>
          <p:cNvSpPr>
            <a:spLocks noGrp="1"/>
          </p:cNvSpPr>
          <p:nvPr>
            <p:ph type="subTitle" idx="12"/>
          </p:nvPr>
        </p:nvSpPr>
        <p:spPr/>
        <p:txBody>
          <a:bodyPr/>
          <a:lstStyle/>
          <a:p>
            <a:r>
              <a:rPr lang="ar-EG" dirty="0">
                <a:latin typeface="Calibri" panose="020F0502020204030204" pitchFamily="34" charset="0"/>
                <a:cs typeface="Calibri" panose="020F0502020204030204" pitchFamily="34" charset="0"/>
              </a:rPr>
              <a:t>دليل ودورة تدريبية إلكترونية</a:t>
            </a:r>
            <a:endParaRPr lang="en-US"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E3CF4F46-DC18-4B07-9797-7EBC8794380C}"/>
              </a:ext>
            </a:extLst>
          </p:cNvPr>
          <p:cNvPicPr>
            <a:picLocks noChangeAspect="1"/>
          </p:cNvPicPr>
          <p:nvPr/>
        </p:nvPicPr>
        <p:blipFill>
          <a:blip r:embed="rId3"/>
          <a:stretch>
            <a:fillRect/>
          </a:stretch>
        </p:blipFill>
        <p:spPr>
          <a:xfrm>
            <a:off x="4231637" y="1563825"/>
            <a:ext cx="3728724" cy="4675517"/>
          </a:xfrm>
          <a:prstGeom prst="rect">
            <a:avLst/>
          </a:prstGeom>
          <a:noFill/>
          <a:ln>
            <a:noFill/>
          </a:ln>
        </p:spPr>
      </p:pic>
    </p:spTree>
    <p:extLst>
      <p:ext uri="{BB962C8B-B14F-4D97-AF65-F5344CB8AC3E}">
        <p14:creationId xmlns:p14="http://schemas.microsoft.com/office/powerpoint/2010/main" val="1393652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0CEE9EBB-65AF-65D2-093A-7E7D570BBD7C}"/>
              </a:ext>
            </a:extLst>
          </p:cNvPr>
          <p:cNvSpPr>
            <a:spLocks noGrp="1"/>
          </p:cNvSpPr>
          <p:nvPr>
            <p:ph type="subTitle" idx="1"/>
          </p:nvPr>
        </p:nvSpPr>
        <p:spPr/>
        <p:txBody>
          <a:bodyPr/>
          <a:lstStyle/>
          <a:p>
            <a:r>
              <a:rPr lang="ar-EG" dirty="0"/>
              <a:t>نتائج ورشة شباط</a:t>
            </a:r>
            <a:r>
              <a:rPr lang="ar-EG" dirty="0">
                <a:latin typeface="Calibri" panose="020F0502020204030204" pitchFamily="34" charset="0"/>
              </a:rPr>
              <a:t>/</a:t>
            </a:r>
            <a:r>
              <a:rPr lang="ar-EG" dirty="0"/>
              <a:t>فبراير 2022</a:t>
            </a:r>
            <a:endParaRPr lang="en-US" dirty="0"/>
          </a:p>
        </p:txBody>
      </p:sp>
      <p:sp>
        <p:nvSpPr>
          <p:cNvPr id="3" name="Content Placeholder 2">
            <a:extLst>
              <a:ext uri="{FF2B5EF4-FFF2-40B4-BE49-F238E27FC236}">
                <a16:creationId xmlns:a16="http://schemas.microsoft.com/office/drawing/2014/main" id="{79036076-DFFE-0B76-FEFA-7BCA5A030761}"/>
              </a:ext>
            </a:extLst>
          </p:cNvPr>
          <p:cNvSpPr>
            <a:spLocks noGrp="1"/>
          </p:cNvSpPr>
          <p:nvPr>
            <p:ph sz="half" idx="2"/>
          </p:nvPr>
        </p:nvSpPr>
        <p:spPr/>
        <p:txBody>
          <a:bodyPr>
            <a:normAutofit fontScale="92500" lnSpcReduction="10000"/>
          </a:bodyPr>
          <a:lstStyle/>
          <a:p>
            <a:pPr marL="457200" indent="-457200">
              <a:buClr>
                <a:schemeClr val="accent1">
                  <a:lumMod val="50000"/>
                </a:schemeClr>
              </a:buClr>
              <a:buFont typeface="Arial" panose="020B0604020202020204" pitchFamily="34" charset="0"/>
              <a:buChar char="•"/>
            </a:pPr>
            <a:r>
              <a:rPr lang="ar-LB" dirty="0"/>
              <a:t>مسؤولية مشتركة بين الفريق المعني بإعداد الاستعراض وبين الآليات الوطنية للمرأة</a:t>
            </a:r>
            <a:endParaRPr lang="ar-EG" dirty="0"/>
          </a:p>
          <a:p>
            <a:pPr marL="457200" indent="-457200">
              <a:buClr>
                <a:schemeClr val="accent1">
                  <a:lumMod val="50000"/>
                </a:schemeClr>
              </a:buClr>
              <a:buFont typeface="Arial" panose="020B0604020202020204" pitchFamily="34" charset="0"/>
              <a:buChar char="•"/>
            </a:pPr>
            <a:r>
              <a:rPr lang="ar-EG" dirty="0"/>
              <a:t>دور </a:t>
            </a:r>
            <a:r>
              <a:rPr lang="ar-LB" dirty="0"/>
              <a:t>الآليات الوطنية للمرأة يتعدّى استعراض الهدف الخامس</a:t>
            </a:r>
            <a:endParaRPr lang="ar-EG" dirty="0"/>
          </a:p>
          <a:p>
            <a:pPr marL="457200" indent="-457200">
              <a:buClr>
                <a:schemeClr val="accent1">
                  <a:lumMod val="50000"/>
                </a:schemeClr>
              </a:buClr>
              <a:buFont typeface="Arial" panose="020B0604020202020204" pitchFamily="34" charset="0"/>
              <a:buChar char="•"/>
            </a:pPr>
            <a:r>
              <a:rPr lang="ar-LB" dirty="0"/>
              <a:t>إدماج أهداف التنمية المستدامة ضمن الاستراتيجيات الوطنية الخاصة بقضايا المرأة</a:t>
            </a:r>
            <a:endParaRPr lang="ar-EG" dirty="0"/>
          </a:p>
          <a:p>
            <a:pPr marL="457200" indent="-457200">
              <a:buClr>
                <a:schemeClr val="accent1">
                  <a:lumMod val="50000"/>
                </a:schemeClr>
              </a:buClr>
              <a:buFont typeface="Arial" panose="020B0604020202020204" pitchFamily="34" charset="0"/>
              <a:buChar char="•"/>
            </a:pPr>
            <a:r>
              <a:rPr lang="ar-LB" dirty="0"/>
              <a:t>الاستفادة من التقارير المقدّمة إلى الآليات والبرامج الدولية والعمل على تحقيق التناسق في ما بينها</a:t>
            </a:r>
            <a:endParaRPr lang="ar-EG" dirty="0"/>
          </a:p>
          <a:p>
            <a:pPr marL="457200" indent="-457200">
              <a:buClr>
                <a:schemeClr val="accent1">
                  <a:lumMod val="50000"/>
                </a:schemeClr>
              </a:buClr>
              <a:buFont typeface="Arial" panose="020B0604020202020204" pitchFamily="34" charset="0"/>
              <a:buChar char="•"/>
            </a:pPr>
            <a:r>
              <a:rPr lang="ar-LB" dirty="0"/>
              <a:t>توفير البيانات المفصّلة</a:t>
            </a:r>
            <a:endParaRPr lang="ar-EG" dirty="0"/>
          </a:p>
          <a:p>
            <a:pPr marL="457200" indent="-457200">
              <a:buClr>
                <a:schemeClr val="accent1">
                  <a:lumMod val="50000"/>
                </a:schemeClr>
              </a:buClr>
              <a:buFont typeface="Arial" panose="020B0604020202020204" pitchFamily="34" charset="0"/>
              <a:buChar char="•"/>
            </a:pPr>
            <a:r>
              <a:rPr lang="ar-EG" dirty="0"/>
              <a:t>اعتماد قائمة وطنية من </a:t>
            </a:r>
            <a:r>
              <a:rPr lang="ar-LB" dirty="0"/>
              <a:t>المؤشرات </a:t>
            </a:r>
            <a:r>
              <a:rPr lang="ar-EG" dirty="0"/>
              <a:t>الخاصة </a:t>
            </a:r>
            <a:r>
              <a:rPr lang="ar-LB" dirty="0"/>
              <a:t>ب</a:t>
            </a:r>
            <a:r>
              <a:rPr lang="ar-EG" dirty="0"/>
              <a:t>تمكين </a:t>
            </a:r>
            <a:r>
              <a:rPr lang="ar-LB" dirty="0"/>
              <a:t>المرأة </a:t>
            </a:r>
            <a:r>
              <a:rPr lang="ar-EG" dirty="0"/>
              <a:t>و</a:t>
            </a:r>
            <a:r>
              <a:rPr lang="ar-LB" dirty="0"/>
              <a:t>تحقيق المساواة بين الجنسين</a:t>
            </a:r>
            <a:r>
              <a:rPr lang="ar-EG" dirty="0"/>
              <a:t> تعكس الأولويات الوطنية وإدماجها في الاستراتيجية الوطنية والاستراتيجيات القطاعية </a:t>
            </a:r>
            <a:endParaRPr lang="en-US" dirty="0"/>
          </a:p>
        </p:txBody>
      </p:sp>
    </p:spTree>
    <p:extLst>
      <p:ext uri="{BB962C8B-B14F-4D97-AF65-F5344CB8AC3E}">
        <p14:creationId xmlns:p14="http://schemas.microsoft.com/office/powerpoint/2010/main" val="65336202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ESCWA">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ESCWA_Logo-Motto_PPT-Ar" id="{CA9D1C49-7894-0E4A-B88F-93A62C7B6C47}" vid="{4D5710C3-A91B-0146-B7B2-58BEF02F20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1122</TotalTime>
  <Words>1047</Words>
  <Application>Microsoft Office PowerPoint</Application>
  <PresentationFormat>Widescreen</PresentationFormat>
  <Paragraphs>124</Paragraphs>
  <Slides>11</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ＭＳ Ｐゴシック</vt:lpstr>
      <vt:lpstr>Arial</vt:lpstr>
      <vt:lpstr>Calibri</vt:lpstr>
      <vt:lpstr>DroidNaskhArb-Lt</vt:lpstr>
      <vt:lpstr>Garamond</vt:lpstr>
      <vt:lpstr>NeoSansArabic</vt:lpstr>
      <vt:lpstr>Selawik Light</vt:lpstr>
      <vt:lpstr>Speak Pro</vt:lpstr>
      <vt:lpstr>Wingdings</vt:lpstr>
      <vt:lpstr>Office Theme</vt:lpstr>
      <vt:lpstr>SavonVTI</vt:lpstr>
      <vt:lpstr>الاستعراضات الوطنية الطوعية لخطة 2030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dc:creator>
  <cp:lastModifiedBy>Training ACCOUNT01</cp:lastModifiedBy>
  <cp:revision>2</cp:revision>
  <dcterms:created xsi:type="dcterms:W3CDTF">2023-06-18T16:39:11Z</dcterms:created>
  <dcterms:modified xsi:type="dcterms:W3CDTF">2023-06-20T17:50:13Z</dcterms:modified>
</cp:coreProperties>
</file>