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E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027384-5874-DD44-9D1E-7A22150242A6}" v="208" dt="2023-09-12T07:01:22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386"/>
    <p:restoredTop sz="94699"/>
  </p:normalViewPr>
  <p:slideViewPr>
    <p:cSldViewPr snapToGrid="0">
      <p:cViewPr varScale="1">
        <p:scale>
          <a:sx n="108" d="100"/>
          <a:sy n="108" d="100"/>
        </p:scale>
        <p:origin x="13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20533A-A31F-C34B-8052-C17C346A2C76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CA9CA052-0104-D84A-BF15-FF81A254953A}">
      <dgm:prSet phldrT="[Text]" custT="1"/>
      <dgm:spPr/>
      <dgm:t>
        <a:bodyPr/>
        <a:lstStyle/>
        <a:p>
          <a:pPr rtl="0"/>
          <a:r>
            <a:rPr lang="en-US" sz="2000" dirty="0"/>
            <a:t>UMF Report</a:t>
          </a:r>
        </a:p>
      </dgm:t>
    </dgm:pt>
    <dgm:pt modelId="{D8240BCE-0E1F-B145-BDE7-C110A475C1E0}" type="sibTrans" cxnId="{EE56C947-B151-514A-B436-6BE0176F6445}">
      <dgm:prSet custT="1"/>
      <dgm:spPr/>
      <dgm:t>
        <a:bodyPr/>
        <a:lstStyle/>
        <a:p>
          <a:pPr rtl="0"/>
          <a:endParaRPr lang="en-US" sz="2000"/>
        </a:p>
      </dgm:t>
    </dgm:pt>
    <dgm:pt modelId="{B22BEC00-E120-D243-A7BB-B9BA0E3ED887}" type="parTrans" cxnId="{EE56C947-B151-514A-B436-6BE0176F6445}">
      <dgm:prSet/>
      <dgm:spPr/>
      <dgm:t>
        <a:bodyPr/>
        <a:lstStyle/>
        <a:p>
          <a:endParaRPr lang="en-US" sz="2000"/>
        </a:p>
      </dgm:t>
    </dgm:pt>
    <dgm:pt modelId="{336F1CF6-3FAF-FC46-B13C-B49B53A980B2}">
      <dgm:prSet custT="1"/>
      <dgm:spPr/>
      <dgm:t>
        <a:bodyPr/>
        <a:lstStyle/>
        <a:p>
          <a:pPr rtl="0"/>
          <a:r>
            <a:rPr lang="en-US" sz="2000" dirty="0"/>
            <a:t>VLR Report</a:t>
          </a:r>
        </a:p>
      </dgm:t>
    </dgm:pt>
    <dgm:pt modelId="{661EB575-B445-5446-B337-3E010E440D4F}" type="sibTrans" cxnId="{B64F5989-EA4A-7248-8608-762F9D485F63}">
      <dgm:prSet custT="1"/>
      <dgm:spPr/>
      <dgm:t>
        <a:bodyPr/>
        <a:lstStyle/>
        <a:p>
          <a:pPr rtl="0"/>
          <a:endParaRPr lang="en-US" sz="2000"/>
        </a:p>
      </dgm:t>
    </dgm:pt>
    <dgm:pt modelId="{F9841ADB-4B52-0349-A585-BB38C14671FE}" type="parTrans" cxnId="{B64F5989-EA4A-7248-8608-762F9D485F63}">
      <dgm:prSet/>
      <dgm:spPr/>
      <dgm:t>
        <a:bodyPr/>
        <a:lstStyle/>
        <a:p>
          <a:endParaRPr lang="en-US" sz="2000"/>
        </a:p>
      </dgm:t>
    </dgm:pt>
    <dgm:pt modelId="{E6851444-8B92-5340-BA9D-F75497E0DF6E}">
      <dgm:prSet custT="1"/>
      <dgm:spPr/>
      <dgm:t>
        <a:bodyPr/>
        <a:lstStyle/>
        <a:p>
          <a:pPr rtl="0"/>
          <a:r>
            <a:rPr lang="en-US" sz="2000" dirty="0"/>
            <a:t>Advocacy</a:t>
          </a:r>
        </a:p>
      </dgm:t>
    </dgm:pt>
    <dgm:pt modelId="{A61D6CCB-4BAD-5C43-9AD8-F36CAB5B42F9}" type="sibTrans" cxnId="{4BAA29D6-150B-644A-B7D7-F32E87AEF3D4}">
      <dgm:prSet/>
      <dgm:spPr/>
      <dgm:t>
        <a:bodyPr/>
        <a:lstStyle/>
        <a:p>
          <a:endParaRPr lang="en-US" sz="2000"/>
        </a:p>
      </dgm:t>
    </dgm:pt>
    <dgm:pt modelId="{2C5D451D-09FB-484F-AF2C-2B992CEE183F}" type="parTrans" cxnId="{4BAA29D6-150B-644A-B7D7-F32E87AEF3D4}">
      <dgm:prSet/>
      <dgm:spPr/>
      <dgm:t>
        <a:bodyPr/>
        <a:lstStyle/>
        <a:p>
          <a:endParaRPr lang="en-US" sz="2000"/>
        </a:p>
      </dgm:t>
    </dgm:pt>
    <dgm:pt modelId="{1AC0419F-EDB0-1149-8341-57C3865315C2}" type="pres">
      <dgm:prSet presAssocID="{9920533A-A31F-C34B-8052-C17C346A2C76}" presName="Name0" presStyleCnt="0">
        <dgm:presLayoutVars>
          <dgm:dir/>
          <dgm:resizeHandles val="exact"/>
        </dgm:presLayoutVars>
      </dgm:prSet>
      <dgm:spPr/>
    </dgm:pt>
    <dgm:pt modelId="{FD1D29CE-299C-7D41-9D59-DF1950D7DA12}" type="pres">
      <dgm:prSet presAssocID="{CA9CA052-0104-D84A-BF15-FF81A254953A}" presName="node" presStyleLbl="node1" presStyleIdx="0" presStyleCnt="3" custScaleX="49716" custLinFactNeighborX="2988">
        <dgm:presLayoutVars>
          <dgm:bulletEnabled val="1"/>
        </dgm:presLayoutVars>
      </dgm:prSet>
      <dgm:spPr/>
    </dgm:pt>
    <dgm:pt modelId="{6C451A52-159F-274F-80B6-34E6D523F3BF}" type="pres">
      <dgm:prSet presAssocID="{D8240BCE-0E1F-B145-BDE7-C110A475C1E0}" presName="sibTrans" presStyleLbl="sibTrans2D1" presStyleIdx="0" presStyleCnt="2" custScaleX="113793" custScaleY="44016"/>
      <dgm:spPr>
        <a:prstGeom prst="stripedRightArrow">
          <a:avLst/>
        </a:prstGeom>
      </dgm:spPr>
    </dgm:pt>
    <dgm:pt modelId="{8D19200E-4BFB-1645-8E88-1A8CAB56AA50}" type="pres">
      <dgm:prSet presAssocID="{D8240BCE-0E1F-B145-BDE7-C110A475C1E0}" presName="connectorText" presStyleLbl="sibTrans2D1" presStyleIdx="0" presStyleCnt="2"/>
      <dgm:spPr/>
    </dgm:pt>
    <dgm:pt modelId="{7D92E6B0-60CF-D548-AFC6-BC4A1B9BD81D}" type="pres">
      <dgm:prSet presAssocID="{336F1CF6-3FAF-FC46-B13C-B49B53A980B2}" presName="node" presStyleLbl="node1" presStyleIdx="1" presStyleCnt="3" custScaleX="47588">
        <dgm:presLayoutVars>
          <dgm:bulletEnabled val="1"/>
        </dgm:presLayoutVars>
      </dgm:prSet>
      <dgm:spPr/>
    </dgm:pt>
    <dgm:pt modelId="{ECAB05D8-FA82-D449-9992-0C29EBC7D1E5}" type="pres">
      <dgm:prSet presAssocID="{661EB575-B445-5446-B337-3E010E440D4F}" presName="sibTrans" presStyleLbl="sibTrans2D1" presStyleIdx="1" presStyleCnt="2" custScaleX="113793" custScaleY="44016"/>
      <dgm:spPr>
        <a:prstGeom prst="stripedRightArrow">
          <a:avLst/>
        </a:prstGeom>
      </dgm:spPr>
    </dgm:pt>
    <dgm:pt modelId="{D8417734-22B9-5245-8D79-687B0E8B4616}" type="pres">
      <dgm:prSet presAssocID="{661EB575-B445-5446-B337-3E010E440D4F}" presName="connectorText" presStyleLbl="sibTrans2D1" presStyleIdx="1" presStyleCnt="2"/>
      <dgm:spPr/>
    </dgm:pt>
    <dgm:pt modelId="{487F24DF-54B5-8142-8E4E-1E603EADEB8F}" type="pres">
      <dgm:prSet presAssocID="{E6851444-8B92-5340-BA9D-F75497E0DF6E}" presName="node" presStyleLbl="node1" presStyleIdx="2" presStyleCnt="3" custScaleX="40366" custScaleY="40025">
        <dgm:presLayoutVars>
          <dgm:bulletEnabled val="1"/>
        </dgm:presLayoutVars>
      </dgm:prSet>
      <dgm:spPr/>
    </dgm:pt>
  </dgm:ptLst>
  <dgm:cxnLst>
    <dgm:cxn modelId="{88B3FD18-E8C8-7E41-A91A-3FAA27DB9582}" type="presOf" srcId="{661EB575-B445-5446-B337-3E010E440D4F}" destId="{ECAB05D8-FA82-D449-9992-0C29EBC7D1E5}" srcOrd="0" destOrd="0" presId="urn:microsoft.com/office/officeart/2005/8/layout/process1"/>
    <dgm:cxn modelId="{EE56C947-B151-514A-B436-6BE0176F6445}" srcId="{9920533A-A31F-C34B-8052-C17C346A2C76}" destId="{CA9CA052-0104-D84A-BF15-FF81A254953A}" srcOrd="0" destOrd="0" parTransId="{B22BEC00-E120-D243-A7BB-B9BA0E3ED887}" sibTransId="{D8240BCE-0E1F-B145-BDE7-C110A475C1E0}"/>
    <dgm:cxn modelId="{5BB2254A-051D-A749-8B92-60FEC606B174}" type="presOf" srcId="{336F1CF6-3FAF-FC46-B13C-B49B53A980B2}" destId="{7D92E6B0-60CF-D548-AFC6-BC4A1B9BD81D}" srcOrd="0" destOrd="0" presId="urn:microsoft.com/office/officeart/2005/8/layout/process1"/>
    <dgm:cxn modelId="{8EA6EA4F-91BD-D841-B98A-FEEB07C4A218}" type="presOf" srcId="{9920533A-A31F-C34B-8052-C17C346A2C76}" destId="{1AC0419F-EDB0-1149-8341-57C3865315C2}" srcOrd="0" destOrd="0" presId="urn:microsoft.com/office/officeart/2005/8/layout/process1"/>
    <dgm:cxn modelId="{152C1258-D2E7-C447-8475-E101B9B84DC1}" type="presOf" srcId="{E6851444-8B92-5340-BA9D-F75497E0DF6E}" destId="{487F24DF-54B5-8142-8E4E-1E603EADEB8F}" srcOrd="0" destOrd="0" presId="urn:microsoft.com/office/officeart/2005/8/layout/process1"/>
    <dgm:cxn modelId="{B64F5989-EA4A-7248-8608-762F9D485F63}" srcId="{9920533A-A31F-C34B-8052-C17C346A2C76}" destId="{336F1CF6-3FAF-FC46-B13C-B49B53A980B2}" srcOrd="1" destOrd="0" parTransId="{F9841ADB-4B52-0349-A585-BB38C14671FE}" sibTransId="{661EB575-B445-5446-B337-3E010E440D4F}"/>
    <dgm:cxn modelId="{43244290-B8CD-2E40-9B8D-289286B06099}" type="presOf" srcId="{CA9CA052-0104-D84A-BF15-FF81A254953A}" destId="{FD1D29CE-299C-7D41-9D59-DF1950D7DA12}" srcOrd="0" destOrd="0" presId="urn:microsoft.com/office/officeart/2005/8/layout/process1"/>
    <dgm:cxn modelId="{113FE8AA-30AA-EA4E-9036-E20ED6FEE066}" type="presOf" srcId="{D8240BCE-0E1F-B145-BDE7-C110A475C1E0}" destId="{6C451A52-159F-274F-80B6-34E6D523F3BF}" srcOrd="0" destOrd="0" presId="urn:microsoft.com/office/officeart/2005/8/layout/process1"/>
    <dgm:cxn modelId="{4BAA29D6-150B-644A-B7D7-F32E87AEF3D4}" srcId="{9920533A-A31F-C34B-8052-C17C346A2C76}" destId="{E6851444-8B92-5340-BA9D-F75497E0DF6E}" srcOrd="2" destOrd="0" parTransId="{2C5D451D-09FB-484F-AF2C-2B992CEE183F}" sibTransId="{A61D6CCB-4BAD-5C43-9AD8-F36CAB5B42F9}"/>
    <dgm:cxn modelId="{202A78E2-4C7C-D742-96EA-4E79E10A1FE4}" type="presOf" srcId="{D8240BCE-0E1F-B145-BDE7-C110A475C1E0}" destId="{8D19200E-4BFB-1645-8E88-1A8CAB56AA50}" srcOrd="1" destOrd="0" presId="urn:microsoft.com/office/officeart/2005/8/layout/process1"/>
    <dgm:cxn modelId="{05DA76F5-4CC7-8F40-883A-16FE04AE3B4A}" type="presOf" srcId="{661EB575-B445-5446-B337-3E010E440D4F}" destId="{D8417734-22B9-5245-8D79-687B0E8B4616}" srcOrd="1" destOrd="0" presId="urn:microsoft.com/office/officeart/2005/8/layout/process1"/>
    <dgm:cxn modelId="{81B12A78-F4E3-124A-8F21-54081C877E75}" type="presParOf" srcId="{1AC0419F-EDB0-1149-8341-57C3865315C2}" destId="{FD1D29CE-299C-7D41-9D59-DF1950D7DA12}" srcOrd="0" destOrd="0" presId="urn:microsoft.com/office/officeart/2005/8/layout/process1"/>
    <dgm:cxn modelId="{F907D002-8CC1-CE48-A01A-2E7567026AF3}" type="presParOf" srcId="{1AC0419F-EDB0-1149-8341-57C3865315C2}" destId="{6C451A52-159F-274F-80B6-34E6D523F3BF}" srcOrd="1" destOrd="0" presId="urn:microsoft.com/office/officeart/2005/8/layout/process1"/>
    <dgm:cxn modelId="{F315BFCC-CE18-1241-A2FB-8BB3C1790AF5}" type="presParOf" srcId="{6C451A52-159F-274F-80B6-34E6D523F3BF}" destId="{8D19200E-4BFB-1645-8E88-1A8CAB56AA50}" srcOrd="0" destOrd="0" presId="urn:microsoft.com/office/officeart/2005/8/layout/process1"/>
    <dgm:cxn modelId="{77F9329F-49D4-5346-BB0E-3F6A4C8CEE8F}" type="presParOf" srcId="{1AC0419F-EDB0-1149-8341-57C3865315C2}" destId="{7D92E6B0-60CF-D548-AFC6-BC4A1B9BD81D}" srcOrd="2" destOrd="0" presId="urn:microsoft.com/office/officeart/2005/8/layout/process1"/>
    <dgm:cxn modelId="{FFD11904-78E5-4C4E-9C84-A5686698322E}" type="presParOf" srcId="{1AC0419F-EDB0-1149-8341-57C3865315C2}" destId="{ECAB05D8-FA82-D449-9992-0C29EBC7D1E5}" srcOrd="3" destOrd="0" presId="urn:microsoft.com/office/officeart/2005/8/layout/process1"/>
    <dgm:cxn modelId="{B531A99B-542C-2148-85DB-CDF4EFC7FA0D}" type="presParOf" srcId="{ECAB05D8-FA82-D449-9992-0C29EBC7D1E5}" destId="{D8417734-22B9-5245-8D79-687B0E8B4616}" srcOrd="0" destOrd="0" presId="urn:microsoft.com/office/officeart/2005/8/layout/process1"/>
    <dgm:cxn modelId="{4DF6180D-DDB1-B64E-B53F-3B47E7133FBC}" type="presParOf" srcId="{1AC0419F-EDB0-1149-8341-57C3865315C2}" destId="{487F24DF-54B5-8142-8E4E-1E603EADEB8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D29CE-299C-7D41-9D59-DF1950D7DA12}">
      <dsp:nvSpPr>
        <dsp:cNvPr id="0" name=""/>
        <dsp:cNvSpPr/>
      </dsp:nvSpPr>
      <dsp:spPr>
        <a:xfrm>
          <a:off x="59231" y="0"/>
          <a:ext cx="2340858" cy="562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UMF Report</a:t>
          </a:r>
        </a:p>
      </dsp:txBody>
      <dsp:txXfrm>
        <a:off x="75709" y="16478"/>
        <a:ext cx="2307902" cy="529656"/>
      </dsp:txXfrm>
    </dsp:sp>
    <dsp:sp modelId="{6C451A52-159F-274F-80B6-34E6D523F3BF}">
      <dsp:nvSpPr>
        <dsp:cNvPr id="0" name=""/>
        <dsp:cNvSpPr/>
      </dsp:nvSpPr>
      <dsp:spPr>
        <a:xfrm>
          <a:off x="2791540" y="157486"/>
          <a:ext cx="1106048" cy="247639"/>
        </a:xfrm>
        <a:prstGeom prst="striped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2791540" y="207014"/>
        <a:ext cx="1031756" cy="148583"/>
      </dsp:txXfrm>
    </dsp:sp>
    <dsp:sp modelId="{7D92E6B0-60CF-D548-AFC6-BC4A1B9BD81D}">
      <dsp:nvSpPr>
        <dsp:cNvPr id="0" name=""/>
        <dsp:cNvSpPr/>
      </dsp:nvSpPr>
      <dsp:spPr>
        <a:xfrm>
          <a:off x="4234021" y="0"/>
          <a:ext cx="2240662" cy="562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VLR Report</a:t>
          </a:r>
        </a:p>
      </dsp:txBody>
      <dsp:txXfrm>
        <a:off x="4250499" y="16478"/>
        <a:ext cx="2207706" cy="529656"/>
      </dsp:txXfrm>
    </dsp:sp>
    <dsp:sp modelId="{ECAB05D8-FA82-D449-9992-0C29EBC7D1E5}">
      <dsp:nvSpPr>
        <dsp:cNvPr id="0" name=""/>
        <dsp:cNvSpPr/>
      </dsp:nvSpPr>
      <dsp:spPr>
        <a:xfrm>
          <a:off x="6876689" y="157486"/>
          <a:ext cx="1135874" cy="247639"/>
        </a:xfrm>
        <a:prstGeom prst="striped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/>
        </a:p>
      </dsp:txBody>
      <dsp:txXfrm>
        <a:off x="6876689" y="207014"/>
        <a:ext cx="1061582" cy="148583"/>
      </dsp:txXfrm>
    </dsp:sp>
    <dsp:sp modelId="{487F24DF-54B5-8142-8E4E-1E603EADEB8F}">
      <dsp:nvSpPr>
        <dsp:cNvPr id="0" name=""/>
        <dsp:cNvSpPr/>
      </dsp:nvSpPr>
      <dsp:spPr>
        <a:xfrm>
          <a:off x="8358068" y="0"/>
          <a:ext cx="1900617" cy="5626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Advocacy</a:t>
          </a:r>
        </a:p>
      </dsp:txBody>
      <dsp:txXfrm>
        <a:off x="8374546" y="16478"/>
        <a:ext cx="1867661" cy="5296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AEA03-4DA8-BA35-2193-C0BBC9777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6854A0-1C5F-8F29-D836-693C5F4C61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A290B-A79B-2059-7840-8DD8AEF34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3137C-745D-B647-9C9D-CA8D68171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1E712-F086-898D-CA7C-71DF3E752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86072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6EFF4-9902-2AC0-2CBF-B7CC502D3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0170F-DED4-9405-5784-9931C82905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748FF2-81B3-4A79-D05F-DA587B0FD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D2E0E-76D5-3652-EDF6-2EB7D0937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D504A8-1629-5F51-FF1A-0CCB9F35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303141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ECB8B-C07E-8074-E3B6-DC566DDA2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21CF5B-79F4-E000-D2AB-F01EE75F5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5A47D8-2E9B-C398-BEED-B2BE50E3E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2F41A-AC24-5C7D-4CB7-31ECAA2C6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AB380D-D95E-F76D-6545-9CBDE0321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51991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5B466-FAB6-1B86-7E73-985F9509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1DD19-0358-777A-CB21-C0898359C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9082E-57CB-D0F5-9478-9CF59D882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7E2C7-1F38-FC8D-4E73-23FE7D094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71BB7-7138-B86E-B017-3AC7215F9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50817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1719B-942F-ED13-1245-DFB5890E5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1D4DC-E86F-A73A-0890-5B7DE77A2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E1518-950A-EA47-4F62-A16C36AF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1070D-C9A7-48E9-E468-3F6C0324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40BB0-625A-81FF-C703-5D574BB21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973237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5B1FA-30C0-2F6D-5D70-BA6475417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90E53-D521-4D10-5337-2C79CF96B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B922F5-B0DE-A5D3-E299-60257CAC2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915DF9-5F7A-FE8F-1568-89570AC62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AAD8F-24A2-9130-061D-CF52BB870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E06D51-62FD-957E-00A7-09D01F68B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50895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EBA0D-4535-F64D-10BC-8F184E52C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FCB68-1B59-B3F3-4DE5-F714732A3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8FBAE6-744D-4F0B-7715-0345E590F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EF16C9-52B9-BB10-2CFF-B701FE5606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BDA20A-E4F7-6503-4EE7-BD40B8463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F2520-01CB-82A9-4894-580EF6439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912345-F252-ACF2-832A-732B3AB4F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0B0D42-C1D7-8524-B6A6-D6950067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55434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4393-46A0-1644-DDE6-91D9943A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00D8BF-0CE6-BB84-BCF2-99E81119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69E157-501D-3FC2-7A3F-B034283E1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4F7A2C-73DC-B8F7-106E-73C31373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3085314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8E9565-A438-078B-D9D8-58D56FA70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F39238-47B4-5482-1708-8E79FBEFF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3D0EF6-10D2-5E75-EA1C-A2CCABF0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28245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B7A3B-DF3D-ED06-0882-7F8AF48C6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5A06D-3FD8-2894-9C0E-E05A19AEF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AE3F5-0210-CF17-3296-93412AA45D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F1EE08-2D4B-8392-D199-0B692F077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D5E09A-F985-5C42-3273-019C24E90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73754-4ABF-69DE-5644-6B4D33AC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654466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1E2529-217A-9C6C-179D-8B294D720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D6D472-EE67-A63A-00C7-70866DAA3E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5B58EE-7848-8E01-CCF1-D7F37A82C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457838-A63E-0B05-F96D-DAA6DDD0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0D8E8-107D-0B5A-4305-FC8211345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E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788CDB-525D-B729-4036-B15767F5A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1259771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77762F-24D6-26DB-756E-A4DCA9878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E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1773B-D817-1036-342C-5F2021BB8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E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1DB24-42F6-E911-57E5-838B84084E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21E6B-48F6-ED41-96E1-ACD51AE3DAA3}" type="datetimeFigureOut">
              <a:rPr lang="en-EG" smtClean="0"/>
              <a:t>02/13/2024</a:t>
            </a:fld>
            <a:endParaRPr lang="en-E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B82CC-11AA-49E5-4C02-3B1353363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E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B01F5-7F6B-2B2C-DF43-21AAAC2B1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EBCB9-9721-B346-AA8F-2E5975FB0D6C}" type="slidenum">
              <a:rPr lang="en-EG" smtClean="0"/>
              <a:t>‹#›</a:t>
            </a:fld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2301921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4B09FD-302D-0F14-C154-5FEEBFA9DF91}"/>
              </a:ext>
            </a:extLst>
          </p:cNvPr>
          <p:cNvSpPr/>
          <p:nvPr/>
        </p:nvSpPr>
        <p:spPr>
          <a:xfrm>
            <a:off x="197708" y="604106"/>
            <a:ext cx="3064476" cy="6142683"/>
          </a:xfrm>
          <a:prstGeom prst="rect">
            <a:avLst/>
          </a:prstGeom>
          <a:solidFill>
            <a:schemeClr val="accent6">
              <a:lumMod val="20000"/>
              <a:lumOff val="80000"/>
              <a:alpha val="39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G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179E787-0F78-D72D-756E-333524397899}"/>
              </a:ext>
            </a:extLst>
          </p:cNvPr>
          <p:cNvSpPr/>
          <p:nvPr/>
        </p:nvSpPr>
        <p:spPr>
          <a:xfrm>
            <a:off x="669" y="935401"/>
            <a:ext cx="12192000" cy="914400"/>
          </a:xfrm>
          <a:prstGeom prst="rect">
            <a:avLst/>
          </a:prstGeom>
          <a:solidFill>
            <a:schemeClr val="accent1">
              <a:lumMod val="20000"/>
              <a:lumOff val="80000"/>
              <a:alpha val="39034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G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C13FC998-71E5-FFC1-40A8-5F6D52E4DE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8039437"/>
              </p:ext>
            </p:extLst>
          </p:nvPr>
        </p:nvGraphicFramePr>
        <p:xfrm>
          <a:off x="507599" y="1111295"/>
          <a:ext cx="10268464" cy="562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784CB0D-C0D3-B0C2-A346-4DFAF2CF1334}"/>
              </a:ext>
            </a:extLst>
          </p:cNvPr>
          <p:cNvSpPr txBox="1"/>
          <p:nvPr/>
        </p:nvSpPr>
        <p:spPr>
          <a:xfrm>
            <a:off x="1210962" y="23477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dirty="0"/>
              <a:t>2023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A431C-3AE2-DCEF-BCEC-FC21CC503C9F}"/>
              </a:ext>
            </a:extLst>
          </p:cNvPr>
          <p:cNvSpPr txBox="1"/>
          <p:nvPr/>
        </p:nvSpPr>
        <p:spPr>
          <a:xfrm>
            <a:off x="8159578" y="234774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dirty="0"/>
              <a:t>2024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5609482-1B2C-B349-EF66-535E675423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62184" y="2175837"/>
            <a:ext cx="1303638" cy="562622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80C93E6-D9CA-E46A-3635-CE9F4BE457C2}"/>
              </a:ext>
            </a:extLst>
          </p:cNvPr>
          <p:cNvCxnSpPr/>
          <p:nvPr/>
        </p:nvCxnSpPr>
        <p:spPr>
          <a:xfrm>
            <a:off x="197708" y="604106"/>
            <a:ext cx="1162770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A3863278-98DC-0A32-5B56-0A6EF74F85A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22746" y="2275047"/>
            <a:ext cx="2223547" cy="36420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52B8D8B-CE1C-849B-7BDC-386505CE0C9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532376" y="2150850"/>
            <a:ext cx="1293039" cy="56262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9AA35EB-F325-AFCC-D5F3-EE9CBD690782}"/>
              </a:ext>
            </a:extLst>
          </p:cNvPr>
          <p:cNvSpPr txBox="1"/>
          <p:nvPr/>
        </p:nvSpPr>
        <p:spPr>
          <a:xfrm>
            <a:off x="3428132" y="2759043"/>
            <a:ext cx="97174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sz="1100" dirty="0"/>
              <a:t>March, Beirut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245847-C98E-3999-6446-44BC6AB1689B}"/>
              </a:ext>
            </a:extLst>
          </p:cNvPr>
          <p:cNvSpPr txBox="1"/>
          <p:nvPr/>
        </p:nvSpPr>
        <p:spPr>
          <a:xfrm>
            <a:off x="7325405" y="2676979"/>
            <a:ext cx="1018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sz="1100" dirty="0"/>
              <a:t>July, New York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2E2E92-ECB7-C00C-1E95-7811A9E192B3}"/>
              </a:ext>
            </a:extLst>
          </p:cNvPr>
          <p:cNvSpPr txBox="1"/>
          <p:nvPr/>
        </p:nvSpPr>
        <p:spPr>
          <a:xfrm>
            <a:off x="10744019" y="2738459"/>
            <a:ext cx="11432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sz="1100" dirty="0"/>
              <a:t>December, Cairo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139DA9E-9556-34CB-5823-9A3EB314BBD6}"/>
              </a:ext>
            </a:extLst>
          </p:cNvPr>
          <p:cNvSpPr/>
          <p:nvPr/>
        </p:nvSpPr>
        <p:spPr>
          <a:xfrm>
            <a:off x="0" y="4617560"/>
            <a:ext cx="12192000" cy="914400"/>
          </a:xfrm>
          <a:prstGeom prst="rect">
            <a:avLst/>
          </a:prstGeom>
          <a:solidFill>
            <a:schemeClr val="accent1">
              <a:lumMod val="20000"/>
              <a:lumOff val="80000"/>
              <a:alpha val="39034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G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1CC795-B480-93F2-0E0B-2487ED7BE3B9}"/>
              </a:ext>
            </a:extLst>
          </p:cNvPr>
          <p:cNvSpPr txBox="1"/>
          <p:nvPr/>
        </p:nvSpPr>
        <p:spPr>
          <a:xfrm>
            <a:off x="7348648" y="2578633"/>
            <a:ext cx="1018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sz="1100" dirty="0"/>
              <a:t>July, New York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F69245E2-D747-C9B4-4F13-064C1D06E7A8}"/>
              </a:ext>
            </a:extLst>
          </p:cNvPr>
          <p:cNvSpPr/>
          <p:nvPr/>
        </p:nvSpPr>
        <p:spPr>
          <a:xfrm>
            <a:off x="543695" y="4803187"/>
            <a:ext cx="10169913" cy="51211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Mayors Academy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E670523-E2B9-1694-8E68-07035DA27033}"/>
              </a:ext>
            </a:extLst>
          </p:cNvPr>
          <p:cNvSpPr/>
          <p:nvPr/>
        </p:nvSpPr>
        <p:spPr>
          <a:xfrm>
            <a:off x="-109257" y="3382922"/>
            <a:ext cx="12192000" cy="713258"/>
          </a:xfrm>
          <a:prstGeom prst="rect">
            <a:avLst/>
          </a:prstGeom>
          <a:solidFill>
            <a:schemeClr val="accent1">
              <a:lumMod val="20000"/>
              <a:lumOff val="80000"/>
              <a:alpha val="39034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G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302D91E7-7E07-2E91-E3FA-279FA035EB89}"/>
              </a:ext>
            </a:extLst>
          </p:cNvPr>
          <p:cNvSpPr/>
          <p:nvPr/>
        </p:nvSpPr>
        <p:spPr>
          <a:xfrm>
            <a:off x="543695" y="3505493"/>
            <a:ext cx="10169913" cy="512117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/>
              <a:t>SDG Platform, Training, VLR &amp; VNR Studios</a:t>
            </a:r>
          </a:p>
        </p:txBody>
      </p:sp>
      <p:sp>
        <p:nvSpPr>
          <p:cNvPr id="28" name="Diamond 27">
            <a:extLst>
              <a:ext uri="{FF2B5EF4-FFF2-40B4-BE49-F238E27FC236}">
                <a16:creationId xmlns:a16="http://schemas.microsoft.com/office/drawing/2014/main" id="{30E6B77F-0AA0-CB39-5207-E6DB355D739B}"/>
              </a:ext>
            </a:extLst>
          </p:cNvPr>
          <p:cNvSpPr/>
          <p:nvPr/>
        </p:nvSpPr>
        <p:spPr>
          <a:xfrm>
            <a:off x="11192335" y="4803186"/>
            <a:ext cx="520937" cy="512117"/>
          </a:xfrm>
          <a:prstGeom prst="diamon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394742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494531-1ECD-CAB0-AACF-EFD90CDD6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22" y="1507523"/>
            <a:ext cx="11968956" cy="331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Nagwa Lachine</dc:creator>
  <cp:lastModifiedBy>Ghya Baccar</cp:lastModifiedBy>
  <cp:revision>1</cp:revision>
  <dcterms:created xsi:type="dcterms:W3CDTF">2023-09-12T06:03:55Z</dcterms:created>
  <dcterms:modified xsi:type="dcterms:W3CDTF">2024-02-13T08:33:40Z</dcterms:modified>
</cp:coreProperties>
</file>